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70" r:id="rId5"/>
    <p:sldId id="268" r:id="rId6"/>
    <p:sldId id="265" r:id="rId7"/>
    <p:sldId id="277" r:id="rId8"/>
    <p:sldId id="267" r:id="rId9"/>
    <p:sldId id="590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2.png"/><Relationship Id="rId7" Type="http://schemas.openxmlformats.org/officeDocument/2006/relationships/image" Target="../media/image23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10" Type="http://schemas.openxmlformats.org/officeDocument/2006/relationships/image" Target="../media/image38.svg"/><Relationship Id="rId4" Type="http://schemas.openxmlformats.org/officeDocument/2006/relationships/image" Target="../media/image33.svg"/><Relationship Id="rId9" Type="http://schemas.openxmlformats.org/officeDocument/2006/relationships/image" Target="../media/image37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2.png"/><Relationship Id="rId7" Type="http://schemas.openxmlformats.org/officeDocument/2006/relationships/image" Target="../media/image23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10" Type="http://schemas.openxmlformats.org/officeDocument/2006/relationships/image" Target="../media/image38.svg"/><Relationship Id="rId4" Type="http://schemas.openxmlformats.org/officeDocument/2006/relationships/image" Target="../media/image33.svg"/><Relationship Id="rId9" Type="http://schemas.openxmlformats.org/officeDocument/2006/relationships/image" Target="../media/image3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32041C-F995-40F4-81C8-033AB5813FA6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9BADD49-818F-4205-859A-E8B64F7BBEE0}">
      <dgm:prSet/>
      <dgm:spPr/>
      <dgm:t>
        <a:bodyPr/>
        <a:lstStyle/>
        <a:p>
          <a:r>
            <a:rPr lang="en-US" dirty="0"/>
            <a:t>Land: </a:t>
          </a:r>
        </a:p>
        <a:p>
          <a:r>
            <a:rPr lang="en-US" dirty="0"/>
            <a:t>$1.2 Million </a:t>
          </a:r>
        </a:p>
        <a:p>
          <a:r>
            <a:rPr lang="en-US" dirty="0"/>
            <a:t>(Net: $500k)</a:t>
          </a:r>
        </a:p>
      </dgm:t>
    </dgm:pt>
    <dgm:pt modelId="{CF827F55-A672-477C-AEA8-8F9EB500B2AE}" type="parTrans" cxnId="{57F2A160-B82C-4C87-AF79-4FE266ED41C2}">
      <dgm:prSet/>
      <dgm:spPr/>
      <dgm:t>
        <a:bodyPr/>
        <a:lstStyle/>
        <a:p>
          <a:endParaRPr lang="en-US"/>
        </a:p>
      </dgm:t>
    </dgm:pt>
    <dgm:pt modelId="{DD0E9446-A23F-4D92-9515-E4BCF2317505}" type="sibTrans" cxnId="{57F2A160-B82C-4C87-AF79-4FE266ED41C2}">
      <dgm:prSet/>
      <dgm:spPr/>
      <dgm:t>
        <a:bodyPr/>
        <a:lstStyle/>
        <a:p>
          <a:endParaRPr lang="en-US"/>
        </a:p>
      </dgm:t>
    </dgm:pt>
    <dgm:pt modelId="{7A8B1FE9-89D4-401E-8FB1-8EBD168ECAD1}">
      <dgm:prSet/>
      <dgm:spPr/>
      <dgm:t>
        <a:bodyPr/>
        <a:lstStyle/>
        <a:p>
          <a:r>
            <a:rPr lang="en-US" dirty="0"/>
            <a:t>Boulevard Construction: $1,000,000 </a:t>
          </a:r>
        </a:p>
        <a:p>
          <a:r>
            <a:rPr lang="en-US" dirty="0"/>
            <a:t>(estimate)</a:t>
          </a:r>
        </a:p>
      </dgm:t>
    </dgm:pt>
    <dgm:pt modelId="{5951B740-2F29-4E98-9B97-6A0852CAEE38}" type="parTrans" cxnId="{6B8B5550-D0B0-4619-9A67-36593DF859F4}">
      <dgm:prSet/>
      <dgm:spPr/>
      <dgm:t>
        <a:bodyPr/>
        <a:lstStyle/>
        <a:p>
          <a:endParaRPr lang="en-US"/>
        </a:p>
      </dgm:t>
    </dgm:pt>
    <dgm:pt modelId="{05B9BD52-2C3E-4F36-9B31-E95ED6572B88}" type="sibTrans" cxnId="{6B8B5550-D0B0-4619-9A67-36593DF859F4}">
      <dgm:prSet/>
      <dgm:spPr/>
      <dgm:t>
        <a:bodyPr/>
        <a:lstStyle/>
        <a:p>
          <a:endParaRPr lang="en-US"/>
        </a:p>
      </dgm:t>
    </dgm:pt>
    <dgm:pt modelId="{2A8D94CB-3373-4F62-AA56-5E8E327188F0}">
      <dgm:prSet/>
      <dgm:spPr/>
      <dgm:t>
        <a:bodyPr/>
        <a:lstStyle/>
        <a:p>
          <a:r>
            <a:rPr lang="en-US" dirty="0"/>
            <a:t>Traffic Signal: $300,000 </a:t>
          </a:r>
        </a:p>
        <a:p>
          <a:r>
            <a:rPr lang="en-US" dirty="0"/>
            <a:t>(estimate) </a:t>
          </a:r>
        </a:p>
      </dgm:t>
    </dgm:pt>
    <dgm:pt modelId="{1FE256F3-F637-4A5A-BA9D-454B95A09240}" type="parTrans" cxnId="{C05D5651-33DA-438C-9B06-F78A0E7C1DA9}">
      <dgm:prSet/>
      <dgm:spPr/>
      <dgm:t>
        <a:bodyPr/>
        <a:lstStyle/>
        <a:p>
          <a:endParaRPr lang="en-US"/>
        </a:p>
      </dgm:t>
    </dgm:pt>
    <dgm:pt modelId="{D67DE4D7-EBEE-45E5-A8BE-593A17CD22FA}" type="sibTrans" cxnId="{C05D5651-33DA-438C-9B06-F78A0E7C1DA9}">
      <dgm:prSet/>
      <dgm:spPr/>
      <dgm:t>
        <a:bodyPr/>
        <a:lstStyle/>
        <a:p>
          <a:endParaRPr lang="en-US"/>
        </a:p>
      </dgm:t>
    </dgm:pt>
    <dgm:pt modelId="{DC71FE8D-D6A5-433C-B840-F2F19875222E}">
      <dgm:prSet/>
      <dgm:spPr/>
      <dgm:t>
        <a:bodyPr/>
        <a:lstStyle/>
        <a:p>
          <a:r>
            <a:rPr lang="en-US" dirty="0"/>
            <a:t>District Improvements and Enhancements:  $500,000 </a:t>
          </a:r>
        </a:p>
        <a:p>
          <a:r>
            <a:rPr lang="en-US" dirty="0"/>
            <a:t>(estimate)</a:t>
          </a:r>
        </a:p>
      </dgm:t>
    </dgm:pt>
    <dgm:pt modelId="{EBD2377C-FECF-43C6-AFEA-7DDA4147FC6F}" type="parTrans" cxnId="{852852E4-9136-4B61-B6D4-CAD26D3BBD12}">
      <dgm:prSet/>
      <dgm:spPr/>
      <dgm:t>
        <a:bodyPr/>
        <a:lstStyle/>
        <a:p>
          <a:endParaRPr lang="en-US"/>
        </a:p>
      </dgm:t>
    </dgm:pt>
    <dgm:pt modelId="{633EA46D-6C6F-418B-B22D-E465B482E7F1}" type="sibTrans" cxnId="{852852E4-9136-4B61-B6D4-CAD26D3BBD12}">
      <dgm:prSet/>
      <dgm:spPr/>
      <dgm:t>
        <a:bodyPr/>
        <a:lstStyle/>
        <a:p>
          <a:endParaRPr lang="en-US"/>
        </a:p>
      </dgm:t>
    </dgm:pt>
    <dgm:pt modelId="{32B09A0E-35B0-4ED5-B1C0-8E123A3FF70B}">
      <dgm:prSet/>
      <dgm:spPr/>
      <dgm:t>
        <a:bodyPr/>
        <a:lstStyle/>
        <a:p>
          <a:r>
            <a:rPr lang="en-US" dirty="0"/>
            <a:t>Sewer Line: </a:t>
          </a:r>
        </a:p>
        <a:p>
          <a:r>
            <a:rPr lang="en-US" dirty="0"/>
            <a:t>$750,000 </a:t>
          </a:r>
        </a:p>
        <a:p>
          <a:r>
            <a:rPr lang="en-US" dirty="0"/>
            <a:t>(estimate)</a:t>
          </a:r>
        </a:p>
      </dgm:t>
    </dgm:pt>
    <dgm:pt modelId="{8BE4AB20-B46C-4D03-B0C0-11FC076AE6D9}" type="parTrans" cxnId="{0FB20F38-FF86-4B9E-9494-C7F45970152A}">
      <dgm:prSet/>
      <dgm:spPr/>
      <dgm:t>
        <a:bodyPr/>
        <a:lstStyle/>
        <a:p>
          <a:endParaRPr lang="en-US"/>
        </a:p>
      </dgm:t>
    </dgm:pt>
    <dgm:pt modelId="{301970A0-1EBD-4AF0-8670-AC5FF103F191}" type="sibTrans" cxnId="{0FB20F38-FF86-4B9E-9494-C7F45970152A}">
      <dgm:prSet/>
      <dgm:spPr/>
      <dgm:t>
        <a:bodyPr/>
        <a:lstStyle/>
        <a:p>
          <a:endParaRPr lang="en-US"/>
        </a:p>
      </dgm:t>
    </dgm:pt>
    <dgm:pt modelId="{9577EDC2-0C71-4FE4-B224-74B0D989E8FA}">
      <dgm:prSet/>
      <dgm:spPr/>
      <dgm:t>
        <a:bodyPr/>
        <a:lstStyle/>
        <a:p>
          <a:r>
            <a:rPr lang="en-US" dirty="0"/>
            <a:t>Professional Design Fees: </a:t>
          </a:r>
        </a:p>
        <a:p>
          <a:r>
            <a:rPr lang="en-US" dirty="0"/>
            <a:t>$150,000 </a:t>
          </a:r>
        </a:p>
        <a:p>
          <a:r>
            <a:rPr lang="en-US" dirty="0"/>
            <a:t>(estimate) </a:t>
          </a:r>
        </a:p>
      </dgm:t>
    </dgm:pt>
    <dgm:pt modelId="{896D2DA4-513F-4A00-A5CE-B72BECF6DF76}" type="parTrans" cxnId="{FCE90F40-BD7B-4920-8FFB-A4372AECE4F8}">
      <dgm:prSet/>
      <dgm:spPr/>
      <dgm:t>
        <a:bodyPr/>
        <a:lstStyle/>
        <a:p>
          <a:endParaRPr lang="en-US"/>
        </a:p>
      </dgm:t>
    </dgm:pt>
    <dgm:pt modelId="{7D76F869-23D4-4C2A-B1EB-467FCA1D9322}" type="sibTrans" cxnId="{FCE90F40-BD7B-4920-8FFB-A4372AECE4F8}">
      <dgm:prSet/>
      <dgm:spPr/>
      <dgm:t>
        <a:bodyPr/>
        <a:lstStyle/>
        <a:p>
          <a:endParaRPr lang="en-US"/>
        </a:p>
      </dgm:t>
    </dgm:pt>
    <dgm:pt modelId="{6EBD9BA9-EF3F-4E40-9F19-29E651AC7CC5}">
      <dgm:prSet/>
      <dgm:spPr/>
      <dgm:t>
        <a:bodyPr/>
        <a:lstStyle/>
        <a:p>
          <a:r>
            <a:rPr lang="en-US" dirty="0"/>
            <a:t>TOTAL: </a:t>
          </a:r>
        </a:p>
        <a:p>
          <a:r>
            <a:rPr lang="en-US" dirty="0"/>
            <a:t>$4 M Construction/Incentives </a:t>
          </a:r>
        </a:p>
      </dgm:t>
    </dgm:pt>
    <dgm:pt modelId="{00D83131-D304-4A45-A7D5-38B2730A5CC4}" type="parTrans" cxnId="{1FAC85FC-0019-42F3-B772-8E8C4545D9CB}">
      <dgm:prSet/>
      <dgm:spPr/>
      <dgm:t>
        <a:bodyPr/>
        <a:lstStyle/>
        <a:p>
          <a:endParaRPr lang="en-US"/>
        </a:p>
      </dgm:t>
    </dgm:pt>
    <dgm:pt modelId="{C97C887B-9ADA-4D8D-B41A-D324E5792C9F}" type="sibTrans" cxnId="{1FAC85FC-0019-42F3-B772-8E8C4545D9CB}">
      <dgm:prSet/>
      <dgm:spPr/>
      <dgm:t>
        <a:bodyPr/>
        <a:lstStyle/>
        <a:p>
          <a:endParaRPr lang="en-US"/>
        </a:p>
      </dgm:t>
    </dgm:pt>
    <dgm:pt modelId="{087432E9-DB96-4721-B5FD-11BD07012CEB}" type="pres">
      <dgm:prSet presAssocID="{BB32041C-F995-40F4-81C8-033AB5813FA6}" presName="diagram" presStyleCnt="0">
        <dgm:presLayoutVars>
          <dgm:dir/>
          <dgm:resizeHandles val="exact"/>
        </dgm:presLayoutVars>
      </dgm:prSet>
      <dgm:spPr/>
    </dgm:pt>
    <dgm:pt modelId="{5DFF07B0-68D6-4FCB-A5F7-4CC13A3ED191}" type="pres">
      <dgm:prSet presAssocID="{89BADD49-818F-4205-859A-E8B64F7BBEE0}" presName="node" presStyleLbl="node1" presStyleIdx="0" presStyleCnt="7" custLinFactNeighborX="16955" custLinFactNeighborY="-41178">
        <dgm:presLayoutVars>
          <dgm:bulletEnabled val="1"/>
        </dgm:presLayoutVars>
      </dgm:prSet>
      <dgm:spPr/>
    </dgm:pt>
    <dgm:pt modelId="{49A2D35F-5311-4277-814E-9AB42BF90C67}" type="pres">
      <dgm:prSet presAssocID="{DD0E9446-A23F-4D92-9515-E4BCF2317505}" presName="sibTrans" presStyleCnt="0"/>
      <dgm:spPr/>
    </dgm:pt>
    <dgm:pt modelId="{FA7762DE-5844-4294-91C5-402196F31BF9}" type="pres">
      <dgm:prSet presAssocID="{7A8B1FE9-89D4-401E-8FB1-8EBD168ECAD1}" presName="node" presStyleLbl="node1" presStyleIdx="1" presStyleCnt="7" custLinFactNeighborX="4941" custLinFactNeighborY="-41178">
        <dgm:presLayoutVars>
          <dgm:bulletEnabled val="1"/>
        </dgm:presLayoutVars>
      </dgm:prSet>
      <dgm:spPr/>
    </dgm:pt>
    <dgm:pt modelId="{C60F8B81-9F04-448B-8286-BB2831B90CA9}" type="pres">
      <dgm:prSet presAssocID="{05B9BD52-2C3E-4F36-9B31-E95ED6572B88}" presName="sibTrans" presStyleCnt="0"/>
      <dgm:spPr/>
    </dgm:pt>
    <dgm:pt modelId="{D77324D7-7276-4ADA-A007-DAF17B0048D0}" type="pres">
      <dgm:prSet presAssocID="{2A8D94CB-3373-4F62-AA56-5E8E327188F0}" presName="node" presStyleLbl="node1" presStyleIdx="2" presStyleCnt="7" custLinFactX="-5059" custLinFactNeighborX="-100000" custLinFactNeighborY="58456">
        <dgm:presLayoutVars>
          <dgm:bulletEnabled val="1"/>
        </dgm:presLayoutVars>
      </dgm:prSet>
      <dgm:spPr/>
    </dgm:pt>
    <dgm:pt modelId="{EE7FB9F8-2E42-4A50-8305-8F0EC4451C1F}" type="pres">
      <dgm:prSet presAssocID="{D67DE4D7-EBEE-45E5-A8BE-593A17CD22FA}" presName="sibTrans" presStyleCnt="0"/>
      <dgm:spPr/>
    </dgm:pt>
    <dgm:pt modelId="{1D172F28-A1F5-4829-8639-840EBEF14CFC}" type="pres">
      <dgm:prSet presAssocID="{DC71FE8D-D6A5-433C-B840-F2F19875222E}" presName="node" presStyleLbl="node1" presStyleIdx="3" presStyleCnt="7" custLinFactX="-18119" custLinFactNeighborX="-100000" custLinFactNeighborY="58095">
        <dgm:presLayoutVars>
          <dgm:bulletEnabled val="1"/>
        </dgm:presLayoutVars>
      </dgm:prSet>
      <dgm:spPr/>
    </dgm:pt>
    <dgm:pt modelId="{EEC66115-D0AF-48E3-BAA2-A79E96C8DE82}" type="pres">
      <dgm:prSet presAssocID="{633EA46D-6C6F-418B-B22D-E465B482E7F1}" presName="sibTrans" presStyleCnt="0"/>
      <dgm:spPr/>
    </dgm:pt>
    <dgm:pt modelId="{D649411C-4480-40BB-9B5C-F6E721619D8B}" type="pres">
      <dgm:prSet presAssocID="{32B09A0E-35B0-4ED5-B1C0-8E123A3FF70B}" presName="node" presStyleLbl="node1" presStyleIdx="4" presStyleCnt="7" custLinFactX="100000" custLinFactY="-57844" custLinFactNeighborX="162906" custLinFactNeighborY="-100000">
        <dgm:presLayoutVars>
          <dgm:bulletEnabled val="1"/>
        </dgm:presLayoutVars>
      </dgm:prSet>
      <dgm:spPr/>
    </dgm:pt>
    <dgm:pt modelId="{304E6882-8DA5-4C58-B4C4-C9957561C48B}" type="pres">
      <dgm:prSet presAssocID="{301970A0-1EBD-4AF0-8670-AC5FF103F191}" presName="sibTrans" presStyleCnt="0"/>
      <dgm:spPr/>
    </dgm:pt>
    <dgm:pt modelId="{ED35CB77-1EB1-4707-A898-E8B50303482A}" type="pres">
      <dgm:prSet presAssocID="{9577EDC2-0C71-4FE4-B224-74B0D989E8FA}" presName="node" presStyleLbl="node1" presStyleIdx="5" presStyleCnt="7" custLinFactY="-57844" custLinFactNeighborX="53253" custLinFactNeighborY="-100000">
        <dgm:presLayoutVars>
          <dgm:bulletEnabled val="1"/>
        </dgm:presLayoutVars>
      </dgm:prSet>
      <dgm:spPr/>
    </dgm:pt>
    <dgm:pt modelId="{CC2F3112-9E39-4880-8BCE-10EE4E20DA1A}" type="pres">
      <dgm:prSet presAssocID="{7D76F869-23D4-4C2A-B1EB-467FCA1D9322}" presName="sibTrans" presStyleCnt="0"/>
      <dgm:spPr/>
    </dgm:pt>
    <dgm:pt modelId="{96BE93FE-5DF3-4413-8B93-6AC8EA6CAE2C}" type="pres">
      <dgm:prSet presAssocID="{6EBD9BA9-EF3F-4E40-9F19-29E651AC7CC5}" presName="node" presStyleLbl="node1" presStyleIdx="6" presStyleCnt="7" custScaleX="111056" custScaleY="93539" custLinFactX="-10059" custLinFactNeighborX="-100000" custLinFactNeighborY="37950">
        <dgm:presLayoutVars>
          <dgm:bulletEnabled val="1"/>
        </dgm:presLayoutVars>
      </dgm:prSet>
      <dgm:spPr/>
    </dgm:pt>
  </dgm:ptLst>
  <dgm:cxnLst>
    <dgm:cxn modelId="{897B8E04-8142-4C4B-9048-8FFADFAE1E84}" type="presOf" srcId="{6EBD9BA9-EF3F-4E40-9F19-29E651AC7CC5}" destId="{96BE93FE-5DF3-4413-8B93-6AC8EA6CAE2C}" srcOrd="0" destOrd="0" presId="urn:microsoft.com/office/officeart/2005/8/layout/default"/>
    <dgm:cxn modelId="{0FB20F38-FF86-4B9E-9494-C7F45970152A}" srcId="{BB32041C-F995-40F4-81C8-033AB5813FA6}" destId="{32B09A0E-35B0-4ED5-B1C0-8E123A3FF70B}" srcOrd="4" destOrd="0" parTransId="{8BE4AB20-B46C-4D03-B0C0-11FC076AE6D9}" sibTransId="{301970A0-1EBD-4AF0-8670-AC5FF103F191}"/>
    <dgm:cxn modelId="{FFD05D3D-32B5-4413-A691-21CC7129DB93}" type="presOf" srcId="{BB32041C-F995-40F4-81C8-033AB5813FA6}" destId="{087432E9-DB96-4721-B5FD-11BD07012CEB}" srcOrd="0" destOrd="0" presId="urn:microsoft.com/office/officeart/2005/8/layout/default"/>
    <dgm:cxn modelId="{FCE90F40-BD7B-4920-8FFB-A4372AECE4F8}" srcId="{BB32041C-F995-40F4-81C8-033AB5813FA6}" destId="{9577EDC2-0C71-4FE4-B224-74B0D989E8FA}" srcOrd="5" destOrd="0" parTransId="{896D2DA4-513F-4A00-A5CE-B72BECF6DF76}" sibTransId="{7D76F869-23D4-4C2A-B1EB-467FCA1D9322}"/>
    <dgm:cxn modelId="{57F2A160-B82C-4C87-AF79-4FE266ED41C2}" srcId="{BB32041C-F995-40F4-81C8-033AB5813FA6}" destId="{89BADD49-818F-4205-859A-E8B64F7BBEE0}" srcOrd="0" destOrd="0" parTransId="{CF827F55-A672-477C-AEA8-8F9EB500B2AE}" sibTransId="{DD0E9446-A23F-4D92-9515-E4BCF2317505}"/>
    <dgm:cxn modelId="{14BF6767-28D6-43D0-91C2-A7010E1CDE33}" type="presOf" srcId="{9577EDC2-0C71-4FE4-B224-74B0D989E8FA}" destId="{ED35CB77-1EB1-4707-A898-E8B50303482A}" srcOrd="0" destOrd="0" presId="urn:microsoft.com/office/officeart/2005/8/layout/default"/>
    <dgm:cxn modelId="{FD2A5B4B-7868-4E92-930E-A573BC21FAB4}" type="presOf" srcId="{7A8B1FE9-89D4-401E-8FB1-8EBD168ECAD1}" destId="{FA7762DE-5844-4294-91C5-402196F31BF9}" srcOrd="0" destOrd="0" presId="urn:microsoft.com/office/officeart/2005/8/layout/default"/>
    <dgm:cxn modelId="{6B8B5550-D0B0-4619-9A67-36593DF859F4}" srcId="{BB32041C-F995-40F4-81C8-033AB5813FA6}" destId="{7A8B1FE9-89D4-401E-8FB1-8EBD168ECAD1}" srcOrd="1" destOrd="0" parTransId="{5951B740-2F29-4E98-9B97-6A0852CAEE38}" sibTransId="{05B9BD52-2C3E-4F36-9B31-E95ED6572B88}"/>
    <dgm:cxn modelId="{C05D5651-33DA-438C-9B06-F78A0E7C1DA9}" srcId="{BB32041C-F995-40F4-81C8-033AB5813FA6}" destId="{2A8D94CB-3373-4F62-AA56-5E8E327188F0}" srcOrd="2" destOrd="0" parTransId="{1FE256F3-F637-4A5A-BA9D-454B95A09240}" sibTransId="{D67DE4D7-EBEE-45E5-A8BE-593A17CD22FA}"/>
    <dgm:cxn modelId="{6844BB7C-E69B-4AE4-AA42-0B5F3036E893}" type="presOf" srcId="{32B09A0E-35B0-4ED5-B1C0-8E123A3FF70B}" destId="{D649411C-4480-40BB-9B5C-F6E721619D8B}" srcOrd="0" destOrd="0" presId="urn:microsoft.com/office/officeart/2005/8/layout/default"/>
    <dgm:cxn modelId="{81C0E789-398A-43BC-A3BC-1A9083BBE80B}" type="presOf" srcId="{89BADD49-818F-4205-859A-E8B64F7BBEE0}" destId="{5DFF07B0-68D6-4FCB-A5F7-4CC13A3ED191}" srcOrd="0" destOrd="0" presId="urn:microsoft.com/office/officeart/2005/8/layout/default"/>
    <dgm:cxn modelId="{8947EA94-991E-46D8-8D89-9B667A6CBDF0}" type="presOf" srcId="{2A8D94CB-3373-4F62-AA56-5E8E327188F0}" destId="{D77324D7-7276-4ADA-A007-DAF17B0048D0}" srcOrd="0" destOrd="0" presId="urn:microsoft.com/office/officeart/2005/8/layout/default"/>
    <dgm:cxn modelId="{852852E4-9136-4B61-B6D4-CAD26D3BBD12}" srcId="{BB32041C-F995-40F4-81C8-033AB5813FA6}" destId="{DC71FE8D-D6A5-433C-B840-F2F19875222E}" srcOrd="3" destOrd="0" parTransId="{EBD2377C-FECF-43C6-AFEA-7DDA4147FC6F}" sibTransId="{633EA46D-6C6F-418B-B22D-E465B482E7F1}"/>
    <dgm:cxn modelId="{5A6D6CF1-D818-484D-BF1A-F920D26B9780}" type="presOf" srcId="{DC71FE8D-D6A5-433C-B840-F2F19875222E}" destId="{1D172F28-A1F5-4829-8639-840EBEF14CFC}" srcOrd="0" destOrd="0" presId="urn:microsoft.com/office/officeart/2005/8/layout/default"/>
    <dgm:cxn modelId="{1FAC85FC-0019-42F3-B772-8E8C4545D9CB}" srcId="{BB32041C-F995-40F4-81C8-033AB5813FA6}" destId="{6EBD9BA9-EF3F-4E40-9F19-29E651AC7CC5}" srcOrd="6" destOrd="0" parTransId="{00D83131-D304-4A45-A7D5-38B2730A5CC4}" sibTransId="{C97C887B-9ADA-4D8D-B41A-D324E5792C9F}"/>
    <dgm:cxn modelId="{53C95B4E-1787-4457-91F9-85BD731FA25D}" type="presParOf" srcId="{087432E9-DB96-4721-B5FD-11BD07012CEB}" destId="{5DFF07B0-68D6-4FCB-A5F7-4CC13A3ED191}" srcOrd="0" destOrd="0" presId="urn:microsoft.com/office/officeart/2005/8/layout/default"/>
    <dgm:cxn modelId="{7A272112-4EC5-42B4-832A-B8FC2F62C8D8}" type="presParOf" srcId="{087432E9-DB96-4721-B5FD-11BD07012CEB}" destId="{49A2D35F-5311-4277-814E-9AB42BF90C67}" srcOrd="1" destOrd="0" presId="urn:microsoft.com/office/officeart/2005/8/layout/default"/>
    <dgm:cxn modelId="{B019065D-5201-414F-AD5A-12DE61BF4A66}" type="presParOf" srcId="{087432E9-DB96-4721-B5FD-11BD07012CEB}" destId="{FA7762DE-5844-4294-91C5-402196F31BF9}" srcOrd="2" destOrd="0" presId="urn:microsoft.com/office/officeart/2005/8/layout/default"/>
    <dgm:cxn modelId="{C83859E9-1359-461F-A1B8-466D1EEC4227}" type="presParOf" srcId="{087432E9-DB96-4721-B5FD-11BD07012CEB}" destId="{C60F8B81-9F04-448B-8286-BB2831B90CA9}" srcOrd="3" destOrd="0" presId="urn:microsoft.com/office/officeart/2005/8/layout/default"/>
    <dgm:cxn modelId="{747FE159-1B8D-411D-908B-F904C368AA22}" type="presParOf" srcId="{087432E9-DB96-4721-B5FD-11BD07012CEB}" destId="{D77324D7-7276-4ADA-A007-DAF17B0048D0}" srcOrd="4" destOrd="0" presId="urn:microsoft.com/office/officeart/2005/8/layout/default"/>
    <dgm:cxn modelId="{9D4B8702-C519-42DC-9DB7-0A4FA79DD502}" type="presParOf" srcId="{087432E9-DB96-4721-B5FD-11BD07012CEB}" destId="{EE7FB9F8-2E42-4A50-8305-8F0EC4451C1F}" srcOrd="5" destOrd="0" presId="urn:microsoft.com/office/officeart/2005/8/layout/default"/>
    <dgm:cxn modelId="{B8DC30C9-752E-4812-B866-948E69FAB926}" type="presParOf" srcId="{087432E9-DB96-4721-B5FD-11BD07012CEB}" destId="{1D172F28-A1F5-4829-8639-840EBEF14CFC}" srcOrd="6" destOrd="0" presId="urn:microsoft.com/office/officeart/2005/8/layout/default"/>
    <dgm:cxn modelId="{0D65348B-FF5E-4379-9103-6865EF0AA7B3}" type="presParOf" srcId="{087432E9-DB96-4721-B5FD-11BD07012CEB}" destId="{EEC66115-D0AF-48E3-BAA2-A79E96C8DE82}" srcOrd="7" destOrd="0" presId="urn:microsoft.com/office/officeart/2005/8/layout/default"/>
    <dgm:cxn modelId="{D9123511-F755-4B77-8DDA-A1A24734926F}" type="presParOf" srcId="{087432E9-DB96-4721-B5FD-11BD07012CEB}" destId="{D649411C-4480-40BB-9B5C-F6E721619D8B}" srcOrd="8" destOrd="0" presId="urn:microsoft.com/office/officeart/2005/8/layout/default"/>
    <dgm:cxn modelId="{D345E319-F558-4BE5-B488-D313C50AE5DE}" type="presParOf" srcId="{087432E9-DB96-4721-B5FD-11BD07012CEB}" destId="{304E6882-8DA5-4C58-B4C4-C9957561C48B}" srcOrd="9" destOrd="0" presId="urn:microsoft.com/office/officeart/2005/8/layout/default"/>
    <dgm:cxn modelId="{EDA6F5E4-6989-444A-8EF2-66C19D7EB30E}" type="presParOf" srcId="{087432E9-DB96-4721-B5FD-11BD07012CEB}" destId="{ED35CB77-1EB1-4707-A898-E8B50303482A}" srcOrd="10" destOrd="0" presId="urn:microsoft.com/office/officeart/2005/8/layout/default"/>
    <dgm:cxn modelId="{0D91CE74-34EA-4A6E-BD09-793535F3B36C}" type="presParOf" srcId="{087432E9-DB96-4721-B5FD-11BD07012CEB}" destId="{CC2F3112-9E39-4880-8BCE-10EE4E20DA1A}" srcOrd="11" destOrd="0" presId="urn:microsoft.com/office/officeart/2005/8/layout/default"/>
    <dgm:cxn modelId="{AA3C84EB-4D47-4861-B386-7CF2360116D7}" type="presParOf" srcId="{087432E9-DB96-4721-B5FD-11BD07012CEB}" destId="{96BE93FE-5DF3-4413-8B93-6AC8EA6CAE2C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283A5E-35A4-48E0-8F98-9928771706A7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8A2D912C-6699-4D55-839C-27186609666C}">
      <dgm:prSet/>
      <dgm:spPr/>
      <dgm:t>
        <a:bodyPr/>
        <a:lstStyle/>
        <a:p>
          <a:pPr>
            <a:defRPr cap="all"/>
          </a:pPr>
          <a:r>
            <a:rPr lang="en-US"/>
            <a:t>Site Amenities (Public Art, Parks Etc)</a:t>
          </a:r>
        </a:p>
      </dgm:t>
    </dgm:pt>
    <dgm:pt modelId="{EF25D401-34B5-412F-89AD-04E01BDCE0A3}" type="parTrans" cxnId="{B57DD404-2EC2-4477-A1CF-EC8E3F4CD9BA}">
      <dgm:prSet/>
      <dgm:spPr/>
      <dgm:t>
        <a:bodyPr/>
        <a:lstStyle/>
        <a:p>
          <a:endParaRPr lang="en-US"/>
        </a:p>
      </dgm:t>
    </dgm:pt>
    <dgm:pt modelId="{7C193D98-9484-449F-9E88-5FFA454EE239}" type="sibTrans" cxnId="{B57DD404-2EC2-4477-A1CF-EC8E3F4CD9BA}">
      <dgm:prSet/>
      <dgm:spPr/>
      <dgm:t>
        <a:bodyPr/>
        <a:lstStyle/>
        <a:p>
          <a:endParaRPr lang="en-US"/>
        </a:p>
      </dgm:t>
    </dgm:pt>
    <dgm:pt modelId="{A046461D-97F7-4E8E-9C6B-876346D6A2EF}">
      <dgm:prSet/>
      <dgm:spPr/>
      <dgm:t>
        <a:bodyPr/>
        <a:lstStyle/>
        <a:p>
          <a:pPr>
            <a:defRPr cap="all"/>
          </a:pPr>
          <a:r>
            <a:rPr lang="en-US"/>
            <a:t>Architectural Aesthetics</a:t>
          </a:r>
        </a:p>
      </dgm:t>
    </dgm:pt>
    <dgm:pt modelId="{8117C6A4-AE43-4FA6-8ED7-B142DB14604F}" type="parTrans" cxnId="{4D187E38-EAC3-4D08-8E09-43C9FA5E274F}">
      <dgm:prSet/>
      <dgm:spPr/>
      <dgm:t>
        <a:bodyPr/>
        <a:lstStyle/>
        <a:p>
          <a:endParaRPr lang="en-US"/>
        </a:p>
      </dgm:t>
    </dgm:pt>
    <dgm:pt modelId="{966F2EB4-F30E-4946-8424-764F40DFADC3}" type="sibTrans" cxnId="{4D187E38-EAC3-4D08-8E09-43C9FA5E274F}">
      <dgm:prSet/>
      <dgm:spPr/>
      <dgm:t>
        <a:bodyPr/>
        <a:lstStyle/>
        <a:p>
          <a:endParaRPr lang="en-US"/>
        </a:p>
      </dgm:t>
    </dgm:pt>
    <dgm:pt modelId="{B90A24DE-01E5-4318-AD8E-48017D1242AF}">
      <dgm:prSet/>
      <dgm:spPr/>
      <dgm:t>
        <a:bodyPr/>
        <a:lstStyle/>
        <a:p>
          <a:pPr>
            <a:defRPr cap="all"/>
          </a:pPr>
          <a:r>
            <a:rPr lang="en-US"/>
            <a:t>Time-lines</a:t>
          </a:r>
        </a:p>
      </dgm:t>
    </dgm:pt>
    <dgm:pt modelId="{A9140AD4-0C63-4B3F-B887-6480197DEC82}" type="parTrans" cxnId="{ED21F4DC-0DEA-4E06-B5B4-DF047C9C30B8}">
      <dgm:prSet/>
      <dgm:spPr/>
      <dgm:t>
        <a:bodyPr/>
        <a:lstStyle/>
        <a:p>
          <a:endParaRPr lang="en-US"/>
        </a:p>
      </dgm:t>
    </dgm:pt>
    <dgm:pt modelId="{5A7DEDB4-13A7-4672-901C-408D1D7C2572}" type="sibTrans" cxnId="{ED21F4DC-0DEA-4E06-B5B4-DF047C9C30B8}">
      <dgm:prSet/>
      <dgm:spPr/>
      <dgm:t>
        <a:bodyPr/>
        <a:lstStyle/>
        <a:p>
          <a:endParaRPr lang="en-US"/>
        </a:p>
      </dgm:t>
    </dgm:pt>
    <dgm:pt modelId="{522ABD3D-F8F0-4126-AD50-07DC64AF4A9E}">
      <dgm:prSet/>
      <dgm:spPr/>
      <dgm:t>
        <a:bodyPr/>
        <a:lstStyle/>
        <a:p>
          <a:pPr>
            <a:defRPr cap="all"/>
          </a:pPr>
          <a:r>
            <a:rPr lang="en-US"/>
            <a:t>Min. Commitment By Developer</a:t>
          </a:r>
        </a:p>
      </dgm:t>
    </dgm:pt>
    <dgm:pt modelId="{6E0D5A1F-45C0-405E-9F21-D525683ED9EA}" type="parTrans" cxnId="{3C6F3F21-76E7-42E7-8A48-8D00AFE7B16C}">
      <dgm:prSet/>
      <dgm:spPr/>
      <dgm:t>
        <a:bodyPr/>
        <a:lstStyle/>
        <a:p>
          <a:endParaRPr lang="en-US"/>
        </a:p>
      </dgm:t>
    </dgm:pt>
    <dgm:pt modelId="{70C78820-E23D-47D7-98C4-72735C1B839C}" type="sibTrans" cxnId="{3C6F3F21-76E7-42E7-8A48-8D00AFE7B16C}">
      <dgm:prSet/>
      <dgm:spPr/>
      <dgm:t>
        <a:bodyPr/>
        <a:lstStyle/>
        <a:p>
          <a:endParaRPr lang="en-US"/>
        </a:p>
      </dgm:t>
    </dgm:pt>
    <dgm:pt modelId="{B951BF40-633B-4E34-8BA0-F425C664F411}" type="pres">
      <dgm:prSet presAssocID="{C0283A5E-35A4-48E0-8F98-9928771706A7}" presName="root" presStyleCnt="0">
        <dgm:presLayoutVars>
          <dgm:dir/>
          <dgm:resizeHandles val="exact"/>
        </dgm:presLayoutVars>
      </dgm:prSet>
      <dgm:spPr/>
    </dgm:pt>
    <dgm:pt modelId="{A3CCF3AE-95E8-4496-BE0E-12839C43CA82}" type="pres">
      <dgm:prSet presAssocID="{8A2D912C-6699-4D55-839C-27186609666C}" presName="compNode" presStyleCnt="0"/>
      <dgm:spPr/>
    </dgm:pt>
    <dgm:pt modelId="{9EC68FFC-FB0B-49BB-8EE4-A95B80D705A6}" type="pres">
      <dgm:prSet presAssocID="{8A2D912C-6699-4D55-839C-27186609666C}" presName="iconBgRect" presStyleLbl="bgShp" presStyleIdx="0" presStyleCnt="4"/>
      <dgm:spPr/>
    </dgm:pt>
    <dgm:pt modelId="{C8A21DBB-377F-4380-A7B0-779B239EDDDC}" type="pres">
      <dgm:prSet presAssocID="{8A2D912C-6699-4D55-839C-27186609666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rk scene"/>
        </a:ext>
      </dgm:extLst>
    </dgm:pt>
    <dgm:pt modelId="{19DB6D41-870E-48D1-ADE6-0CD0FB828EDC}" type="pres">
      <dgm:prSet presAssocID="{8A2D912C-6699-4D55-839C-27186609666C}" presName="spaceRect" presStyleCnt="0"/>
      <dgm:spPr/>
    </dgm:pt>
    <dgm:pt modelId="{190D3604-2756-4A83-A497-445A466BD0C6}" type="pres">
      <dgm:prSet presAssocID="{8A2D912C-6699-4D55-839C-27186609666C}" presName="textRect" presStyleLbl="revTx" presStyleIdx="0" presStyleCnt="4">
        <dgm:presLayoutVars>
          <dgm:chMax val="1"/>
          <dgm:chPref val="1"/>
        </dgm:presLayoutVars>
      </dgm:prSet>
      <dgm:spPr/>
    </dgm:pt>
    <dgm:pt modelId="{4AFEF7E2-1F07-45A0-AB51-5CCB0E1C21A2}" type="pres">
      <dgm:prSet presAssocID="{7C193D98-9484-449F-9E88-5FFA454EE239}" presName="sibTrans" presStyleCnt="0"/>
      <dgm:spPr/>
    </dgm:pt>
    <dgm:pt modelId="{A07DD228-88BD-4E15-8843-2C47C85710F6}" type="pres">
      <dgm:prSet presAssocID="{A046461D-97F7-4E8E-9C6B-876346D6A2EF}" presName="compNode" presStyleCnt="0"/>
      <dgm:spPr/>
    </dgm:pt>
    <dgm:pt modelId="{0D92404F-F289-4760-97F9-3E91DB99B799}" type="pres">
      <dgm:prSet presAssocID="{A046461D-97F7-4E8E-9C6B-876346D6A2EF}" presName="iconBgRect" presStyleLbl="bgShp" presStyleIdx="1" presStyleCnt="4"/>
      <dgm:spPr/>
    </dgm:pt>
    <dgm:pt modelId="{DC2D6BBB-0FE4-47C6-B43F-D711CDEA3CD7}" type="pres">
      <dgm:prSet presAssocID="{A046461D-97F7-4E8E-9C6B-876346D6A2E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0A7D5D38-69E8-4EB0-9841-7FE65F86CE8F}" type="pres">
      <dgm:prSet presAssocID="{A046461D-97F7-4E8E-9C6B-876346D6A2EF}" presName="spaceRect" presStyleCnt="0"/>
      <dgm:spPr/>
    </dgm:pt>
    <dgm:pt modelId="{20E20706-2163-4EDB-AA97-B224BEFBD8AC}" type="pres">
      <dgm:prSet presAssocID="{A046461D-97F7-4E8E-9C6B-876346D6A2EF}" presName="textRect" presStyleLbl="revTx" presStyleIdx="1" presStyleCnt="4">
        <dgm:presLayoutVars>
          <dgm:chMax val="1"/>
          <dgm:chPref val="1"/>
        </dgm:presLayoutVars>
      </dgm:prSet>
      <dgm:spPr/>
    </dgm:pt>
    <dgm:pt modelId="{DE6D9DCD-339B-4B52-B4F2-FFD78983111D}" type="pres">
      <dgm:prSet presAssocID="{966F2EB4-F30E-4946-8424-764F40DFADC3}" presName="sibTrans" presStyleCnt="0"/>
      <dgm:spPr/>
    </dgm:pt>
    <dgm:pt modelId="{173F1ADA-BCFC-4FFF-A357-F8481D579E29}" type="pres">
      <dgm:prSet presAssocID="{B90A24DE-01E5-4318-AD8E-48017D1242AF}" presName="compNode" presStyleCnt="0"/>
      <dgm:spPr/>
    </dgm:pt>
    <dgm:pt modelId="{EBD19263-4101-48C8-856F-CF56666DEA93}" type="pres">
      <dgm:prSet presAssocID="{B90A24DE-01E5-4318-AD8E-48017D1242AF}" presName="iconBgRect" presStyleLbl="bgShp" presStyleIdx="2" presStyleCnt="4"/>
      <dgm:spPr/>
    </dgm:pt>
    <dgm:pt modelId="{006C224A-E8F4-4EB7-9586-07881A487A0A}" type="pres">
      <dgm:prSet presAssocID="{B90A24DE-01E5-4318-AD8E-48017D1242A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rglass"/>
        </a:ext>
      </dgm:extLst>
    </dgm:pt>
    <dgm:pt modelId="{D6B3ABA8-45DC-4567-BE32-CEE18516F9FB}" type="pres">
      <dgm:prSet presAssocID="{B90A24DE-01E5-4318-AD8E-48017D1242AF}" presName="spaceRect" presStyleCnt="0"/>
      <dgm:spPr/>
    </dgm:pt>
    <dgm:pt modelId="{B896B53B-F552-4E6E-9674-462E5A6BCB94}" type="pres">
      <dgm:prSet presAssocID="{B90A24DE-01E5-4318-AD8E-48017D1242AF}" presName="textRect" presStyleLbl="revTx" presStyleIdx="2" presStyleCnt="4">
        <dgm:presLayoutVars>
          <dgm:chMax val="1"/>
          <dgm:chPref val="1"/>
        </dgm:presLayoutVars>
      </dgm:prSet>
      <dgm:spPr/>
    </dgm:pt>
    <dgm:pt modelId="{DEF89191-E611-4D42-8148-484DEDBF0735}" type="pres">
      <dgm:prSet presAssocID="{5A7DEDB4-13A7-4672-901C-408D1D7C2572}" presName="sibTrans" presStyleCnt="0"/>
      <dgm:spPr/>
    </dgm:pt>
    <dgm:pt modelId="{2E4BE0CC-3FE8-4498-AF88-C4F92095ED30}" type="pres">
      <dgm:prSet presAssocID="{522ABD3D-F8F0-4126-AD50-07DC64AF4A9E}" presName="compNode" presStyleCnt="0"/>
      <dgm:spPr/>
    </dgm:pt>
    <dgm:pt modelId="{C04ED823-44B7-43C6-83C0-FF569B97C418}" type="pres">
      <dgm:prSet presAssocID="{522ABD3D-F8F0-4126-AD50-07DC64AF4A9E}" presName="iconBgRect" presStyleLbl="bgShp" presStyleIdx="3" presStyleCnt="4"/>
      <dgm:spPr/>
    </dgm:pt>
    <dgm:pt modelId="{927EFA2D-B0B6-4079-B0F0-D83A2B1AD9D7}" type="pres">
      <dgm:prSet presAssocID="{522ABD3D-F8F0-4126-AD50-07DC64AF4A9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8769C6DB-F876-4391-9939-AE5D18B2BFF6}" type="pres">
      <dgm:prSet presAssocID="{522ABD3D-F8F0-4126-AD50-07DC64AF4A9E}" presName="spaceRect" presStyleCnt="0"/>
      <dgm:spPr/>
    </dgm:pt>
    <dgm:pt modelId="{B31D8364-54B5-4587-8401-932AC07F0A0A}" type="pres">
      <dgm:prSet presAssocID="{522ABD3D-F8F0-4126-AD50-07DC64AF4A9E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B57DD404-2EC2-4477-A1CF-EC8E3F4CD9BA}" srcId="{C0283A5E-35A4-48E0-8F98-9928771706A7}" destId="{8A2D912C-6699-4D55-839C-27186609666C}" srcOrd="0" destOrd="0" parTransId="{EF25D401-34B5-412F-89AD-04E01BDCE0A3}" sibTransId="{7C193D98-9484-449F-9E88-5FFA454EE239}"/>
    <dgm:cxn modelId="{DA3B7211-B35E-4501-AA03-A1D18A1F0B2C}" type="presOf" srcId="{A046461D-97F7-4E8E-9C6B-876346D6A2EF}" destId="{20E20706-2163-4EDB-AA97-B224BEFBD8AC}" srcOrd="0" destOrd="0" presId="urn:microsoft.com/office/officeart/2018/5/layout/IconCircleLabelList"/>
    <dgm:cxn modelId="{E1FF901D-D430-4465-A19B-F0CB69B87D1A}" type="presOf" srcId="{8A2D912C-6699-4D55-839C-27186609666C}" destId="{190D3604-2756-4A83-A497-445A466BD0C6}" srcOrd="0" destOrd="0" presId="urn:microsoft.com/office/officeart/2018/5/layout/IconCircleLabelList"/>
    <dgm:cxn modelId="{3C6F3F21-76E7-42E7-8A48-8D00AFE7B16C}" srcId="{C0283A5E-35A4-48E0-8F98-9928771706A7}" destId="{522ABD3D-F8F0-4126-AD50-07DC64AF4A9E}" srcOrd="3" destOrd="0" parTransId="{6E0D5A1F-45C0-405E-9F21-D525683ED9EA}" sibTransId="{70C78820-E23D-47D7-98C4-72735C1B839C}"/>
    <dgm:cxn modelId="{4D187E38-EAC3-4D08-8E09-43C9FA5E274F}" srcId="{C0283A5E-35A4-48E0-8F98-9928771706A7}" destId="{A046461D-97F7-4E8E-9C6B-876346D6A2EF}" srcOrd="1" destOrd="0" parTransId="{8117C6A4-AE43-4FA6-8ED7-B142DB14604F}" sibTransId="{966F2EB4-F30E-4946-8424-764F40DFADC3}"/>
    <dgm:cxn modelId="{0CCDB685-AEB8-42E0-A55C-355403BBAB60}" type="presOf" srcId="{C0283A5E-35A4-48E0-8F98-9928771706A7}" destId="{B951BF40-633B-4E34-8BA0-F425C664F411}" srcOrd="0" destOrd="0" presId="urn:microsoft.com/office/officeart/2018/5/layout/IconCircleLabelList"/>
    <dgm:cxn modelId="{82876EAE-CBF2-4D62-B98D-FEDEB838E457}" type="presOf" srcId="{522ABD3D-F8F0-4126-AD50-07DC64AF4A9E}" destId="{B31D8364-54B5-4587-8401-932AC07F0A0A}" srcOrd="0" destOrd="0" presId="urn:microsoft.com/office/officeart/2018/5/layout/IconCircleLabelList"/>
    <dgm:cxn modelId="{ED21F4DC-0DEA-4E06-B5B4-DF047C9C30B8}" srcId="{C0283A5E-35A4-48E0-8F98-9928771706A7}" destId="{B90A24DE-01E5-4318-AD8E-48017D1242AF}" srcOrd="2" destOrd="0" parTransId="{A9140AD4-0C63-4B3F-B887-6480197DEC82}" sibTransId="{5A7DEDB4-13A7-4672-901C-408D1D7C2572}"/>
    <dgm:cxn modelId="{167DE1DE-373C-4FA2-8971-C6EA73E312FE}" type="presOf" srcId="{B90A24DE-01E5-4318-AD8E-48017D1242AF}" destId="{B896B53B-F552-4E6E-9674-462E5A6BCB94}" srcOrd="0" destOrd="0" presId="urn:microsoft.com/office/officeart/2018/5/layout/IconCircleLabelList"/>
    <dgm:cxn modelId="{26A7E3C9-10E5-4B55-888B-8F6EE958A55C}" type="presParOf" srcId="{B951BF40-633B-4E34-8BA0-F425C664F411}" destId="{A3CCF3AE-95E8-4496-BE0E-12839C43CA82}" srcOrd="0" destOrd="0" presId="urn:microsoft.com/office/officeart/2018/5/layout/IconCircleLabelList"/>
    <dgm:cxn modelId="{7F5D6D35-7B2A-4C9C-A93A-991CCF6CD948}" type="presParOf" srcId="{A3CCF3AE-95E8-4496-BE0E-12839C43CA82}" destId="{9EC68FFC-FB0B-49BB-8EE4-A95B80D705A6}" srcOrd="0" destOrd="0" presId="urn:microsoft.com/office/officeart/2018/5/layout/IconCircleLabelList"/>
    <dgm:cxn modelId="{C9F2043E-6A35-4BA9-AB2E-A99C4BEE7AB7}" type="presParOf" srcId="{A3CCF3AE-95E8-4496-BE0E-12839C43CA82}" destId="{C8A21DBB-377F-4380-A7B0-779B239EDDDC}" srcOrd="1" destOrd="0" presId="urn:microsoft.com/office/officeart/2018/5/layout/IconCircleLabelList"/>
    <dgm:cxn modelId="{B75AB320-934A-47C2-B1BE-5E6B6FA6EE17}" type="presParOf" srcId="{A3CCF3AE-95E8-4496-BE0E-12839C43CA82}" destId="{19DB6D41-870E-48D1-ADE6-0CD0FB828EDC}" srcOrd="2" destOrd="0" presId="urn:microsoft.com/office/officeart/2018/5/layout/IconCircleLabelList"/>
    <dgm:cxn modelId="{04286C65-F593-4B77-AE43-BEEF6E1A7751}" type="presParOf" srcId="{A3CCF3AE-95E8-4496-BE0E-12839C43CA82}" destId="{190D3604-2756-4A83-A497-445A466BD0C6}" srcOrd="3" destOrd="0" presId="urn:microsoft.com/office/officeart/2018/5/layout/IconCircleLabelList"/>
    <dgm:cxn modelId="{9E38101E-9E10-46C1-90E4-2EE72E4D668C}" type="presParOf" srcId="{B951BF40-633B-4E34-8BA0-F425C664F411}" destId="{4AFEF7E2-1F07-45A0-AB51-5CCB0E1C21A2}" srcOrd="1" destOrd="0" presId="urn:microsoft.com/office/officeart/2018/5/layout/IconCircleLabelList"/>
    <dgm:cxn modelId="{FC392647-CF6A-48A5-B7C6-9180EF40DC60}" type="presParOf" srcId="{B951BF40-633B-4E34-8BA0-F425C664F411}" destId="{A07DD228-88BD-4E15-8843-2C47C85710F6}" srcOrd="2" destOrd="0" presId="urn:microsoft.com/office/officeart/2018/5/layout/IconCircleLabelList"/>
    <dgm:cxn modelId="{26E6C0CB-1F83-49C9-BDEC-A5A86D5A31B8}" type="presParOf" srcId="{A07DD228-88BD-4E15-8843-2C47C85710F6}" destId="{0D92404F-F289-4760-97F9-3E91DB99B799}" srcOrd="0" destOrd="0" presId="urn:microsoft.com/office/officeart/2018/5/layout/IconCircleLabelList"/>
    <dgm:cxn modelId="{9630AC9E-6C3B-4B80-A7B4-8AA2CDC4D365}" type="presParOf" srcId="{A07DD228-88BD-4E15-8843-2C47C85710F6}" destId="{DC2D6BBB-0FE4-47C6-B43F-D711CDEA3CD7}" srcOrd="1" destOrd="0" presId="urn:microsoft.com/office/officeart/2018/5/layout/IconCircleLabelList"/>
    <dgm:cxn modelId="{5F5BFFFB-2910-4000-BE13-5451065A0A53}" type="presParOf" srcId="{A07DD228-88BD-4E15-8843-2C47C85710F6}" destId="{0A7D5D38-69E8-4EB0-9841-7FE65F86CE8F}" srcOrd="2" destOrd="0" presId="urn:microsoft.com/office/officeart/2018/5/layout/IconCircleLabelList"/>
    <dgm:cxn modelId="{9F187601-228E-4C5E-B162-58020461B8CD}" type="presParOf" srcId="{A07DD228-88BD-4E15-8843-2C47C85710F6}" destId="{20E20706-2163-4EDB-AA97-B224BEFBD8AC}" srcOrd="3" destOrd="0" presId="urn:microsoft.com/office/officeart/2018/5/layout/IconCircleLabelList"/>
    <dgm:cxn modelId="{88913A87-5454-46FB-AFFD-1510699A680C}" type="presParOf" srcId="{B951BF40-633B-4E34-8BA0-F425C664F411}" destId="{DE6D9DCD-339B-4B52-B4F2-FFD78983111D}" srcOrd="3" destOrd="0" presId="urn:microsoft.com/office/officeart/2018/5/layout/IconCircleLabelList"/>
    <dgm:cxn modelId="{B123FB3B-54F1-4A12-910A-C960DACF73CD}" type="presParOf" srcId="{B951BF40-633B-4E34-8BA0-F425C664F411}" destId="{173F1ADA-BCFC-4FFF-A357-F8481D579E29}" srcOrd="4" destOrd="0" presId="urn:microsoft.com/office/officeart/2018/5/layout/IconCircleLabelList"/>
    <dgm:cxn modelId="{238BA73A-5AC5-4180-A9A4-2E09B98A3E85}" type="presParOf" srcId="{173F1ADA-BCFC-4FFF-A357-F8481D579E29}" destId="{EBD19263-4101-48C8-856F-CF56666DEA93}" srcOrd="0" destOrd="0" presId="urn:microsoft.com/office/officeart/2018/5/layout/IconCircleLabelList"/>
    <dgm:cxn modelId="{1C74BA08-9542-4918-B189-2657A7F4B44C}" type="presParOf" srcId="{173F1ADA-BCFC-4FFF-A357-F8481D579E29}" destId="{006C224A-E8F4-4EB7-9586-07881A487A0A}" srcOrd="1" destOrd="0" presId="urn:microsoft.com/office/officeart/2018/5/layout/IconCircleLabelList"/>
    <dgm:cxn modelId="{2F0A988C-6952-4581-9EB5-B30F757250FF}" type="presParOf" srcId="{173F1ADA-BCFC-4FFF-A357-F8481D579E29}" destId="{D6B3ABA8-45DC-4567-BE32-CEE18516F9FB}" srcOrd="2" destOrd="0" presId="urn:microsoft.com/office/officeart/2018/5/layout/IconCircleLabelList"/>
    <dgm:cxn modelId="{E605299B-4343-4919-A415-47080F13FCAE}" type="presParOf" srcId="{173F1ADA-BCFC-4FFF-A357-F8481D579E29}" destId="{B896B53B-F552-4E6E-9674-462E5A6BCB94}" srcOrd="3" destOrd="0" presId="urn:microsoft.com/office/officeart/2018/5/layout/IconCircleLabelList"/>
    <dgm:cxn modelId="{B7E569D0-C921-4D6E-96BA-B658F0D1522E}" type="presParOf" srcId="{B951BF40-633B-4E34-8BA0-F425C664F411}" destId="{DEF89191-E611-4D42-8148-484DEDBF0735}" srcOrd="5" destOrd="0" presId="urn:microsoft.com/office/officeart/2018/5/layout/IconCircleLabelList"/>
    <dgm:cxn modelId="{12FCFBA6-9784-41EE-979A-D0FF1924D705}" type="presParOf" srcId="{B951BF40-633B-4E34-8BA0-F425C664F411}" destId="{2E4BE0CC-3FE8-4498-AF88-C4F92095ED30}" srcOrd="6" destOrd="0" presId="urn:microsoft.com/office/officeart/2018/5/layout/IconCircleLabelList"/>
    <dgm:cxn modelId="{94F90353-C49E-4A31-8318-41CA064197E2}" type="presParOf" srcId="{2E4BE0CC-3FE8-4498-AF88-C4F92095ED30}" destId="{C04ED823-44B7-43C6-83C0-FF569B97C418}" srcOrd="0" destOrd="0" presId="urn:microsoft.com/office/officeart/2018/5/layout/IconCircleLabelList"/>
    <dgm:cxn modelId="{A8514446-15D0-4FF2-AFBF-79B55DE90FD0}" type="presParOf" srcId="{2E4BE0CC-3FE8-4498-AF88-C4F92095ED30}" destId="{927EFA2D-B0B6-4079-B0F0-D83A2B1AD9D7}" srcOrd="1" destOrd="0" presId="urn:microsoft.com/office/officeart/2018/5/layout/IconCircleLabelList"/>
    <dgm:cxn modelId="{4BB20AFB-4D14-400D-A681-D3A2F676829B}" type="presParOf" srcId="{2E4BE0CC-3FE8-4498-AF88-C4F92095ED30}" destId="{8769C6DB-F876-4391-9939-AE5D18B2BFF6}" srcOrd="2" destOrd="0" presId="urn:microsoft.com/office/officeart/2018/5/layout/IconCircleLabelList"/>
    <dgm:cxn modelId="{BB31FE22-D999-446D-890A-053F1C3B0DA3}" type="presParOf" srcId="{2E4BE0CC-3FE8-4498-AF88-C4F92095ED30}" destId="{B31D8364-54B5-4587-8401-932AC07F0A0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6256B4-376A-4768-8353-1E802EAE81A9}" type="doc">
      <dgm:prSet loTypeId="urn:microsoft.com/office/officeart/2017/3/layout/HorizontalLabelsTimeline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AB00D80-D0D0-48A7-AE6F-B277C14E6CD4}">
      <dgm:prSet/>
      <dgm:spPr/>
      <dgm:t>
        <a:bodyPr/>
        <a:lstStyle/>
        <a:p>
          <a:pPr>
            <a:defRPr b="1"/>
          </a:pPr>
          <a:r>
            <a:rPr lang="en-US"/>
            <a:t>1 Mar.</a:t>
          </a:r>
        </a:p>
      </dgm:t>
    </dgm:pt>
    <dgm:pt modelId="{8A38F5D6-09C5-45B7-8DF9-C841C9A45E57}" type="parTrans" cxnId="{46CF4D4C-930B-4D91-B60A-5D55FCA2D9F4}">
      <dgm:prSet/>
      <dgm:spPr/>
      <dgm:t>
        <a:bodyPr/>
        <a:lstStyle/>
        <a:p>
          <a:endParaRPr lang="en-US"/>
        </a:p>
      </dgm:t>
    </dgm:pt>
    <dgm:pt modelId="{0C2FC001-2DE4-4DA1-89F3-C07BE0FF799B}" type="sibTrans" cxnId="{46CF4D4C-930B-4D91-B60A-5D55FCA2D9F4}">
      <dgm:prSet/>
      <dgm:spPr/>
      <dgm:t>
        <a:bodyPr/>
        <a:lstStyle/>
        <a:p>
          <a:endParaRPr lang="en-US"/>
        </a:p>
      </dgm:t>
    </dgm:pt>
    <dgm:pt modelId="{B138C159-2627-49D7-B012-F3BA451EFFE3}">
      <dgm:prSet/>
      <dgm:spPr/>
      <dgm:t>
        <a:bodyPr/>
        <a:lstStyle/>
        <a:p>
          <a:r>
            <a:rPr lang="en-US"/>
            <a:t>Approve both the Winterwood and CRM EDA’s at RDC Meeting</a:t>
          </a:r>
        </a:p>
      </dgm:t>
    </dgm:pt>
    <dgm:pt modelId="{8C3535EE-8291-4193-B0F5-98184BBEBA4C}" type="parTrans" cxnId="{1B6F05C5-B02B-4F80-B5FD-A9966A9F53D7}">
      <dgm:prSet/>
      <dgm:spPr/>
      <dgm:t>
        <a:bodyPr/>
        <a:lstStyle/>
        <a:p>
          <a:endParaRPr lang="en-US"/>
        </a:p>
      </dgm:t>
    </dgm:pt>
    <dgm:pt modelId="{585A5E28-C094-46FE-8A4E-EB7F12930836}" type="sibTrans" cxnId="{1B6F05C5-B02B-4F80-B5FD-A9966A9F53D7}">
      <dgm:prSet/>
      <dgm:spPr/>
      <dgm:t>
        <a:bodyPr/>
        <a:lstStyle/>
        <a:p>
          <a:endParaRPr lang="en-US"/>
        </a:p>
      </dgm:t>
    </dgm:pt>
    <dgm:pt modelId="{4A66FDE9-7395-4196-8C07-9D91608E6393}">
      <dgm:prSet/>
      <dgm:spPr/>
      <dgm:t>
        <a:bodyPr/>
        <a:lstStyle/>
        <a:p>
          <a:r>
            <a:rPr lang="en-US"/>
            <a:t>Presentations by both developers</a:t>
          </a:r>
        </a:p>
      </dgm:t>
    </dgm:pt>
    <dgm:pt modelId="{5EF93C9E-330A-47C1-A190-9BD2A0E2A188}" type="parTrans" cxnId="{D676F76F-205E-4E73-B48B-3876CBF7BB26}">
      <dgm:prSet/>
      <dgm:spPr/>
      <dgm:t>
        <a:bodyPr/>
        <a:lstStyle/>
        <a:p>
          <a:endParaRPr lang="en-US"/>
        </a:p>
      </dgm:t>
    </dgm:pt>
    <dgm:pt modelId="{AB919B76-D4AA-4739-B36C-B204EC8C8914}" type="sibTrans" cxnId="{D676F76F-205E-4E73-B48B-3876CBF7BB26}">
      <dgm:prSet/>
      <dgm:spPr/>
      <dgm:t>
        <a:bodyPr/>
        <a:lstStyle/>
        <a:p>
          <a:endParaRPr lang="en-US"/>
        </a:p>
      </dgm:t>
    </dgm:pt>
    <dgm:pt modelId="{E3E7F66D-82A0-4910-A506-949953264FE4}">
      <dgm:prSet/>
      <dgm:spPr/>
      <dgm:t>
        <a:bodyPr/>
        <a:lstStyle/>
        <a:p>
          <a:pPr>
            <a:defRPr b="1"/>
          </a:pPr>
          <a:r>
            <a:rPr lang="en-US" dirty="0"/>
            <a:t>1 Mar. – 1 June</a:t>
          </a:r>
        </a:p>
      </dgm:t>
    </dgm:pt>
    <dgm:pt modelId="{57E0AFE5-F932-46F2-90CF-D4D38B4494B6}" type="parTrans" cxnId="{2557668F-F3CD-4822-9FEC-62AA11A6AC8F}">
      <dgm:prSet/>
      <dgm:spPr/>
      <dgm:t>
        <a:bodyPr/>
        <a:lstStyle/>
        <a:p>
          <a:endParaRPr lang="en-US"/>
        </a:p>
      </dgm:t>
    </dgm:pt>
    <dgm:pt modelId="{4875F3D0-FD04-4ABA-B461-18F7105429EE}" type="sibTrans" cxnId="{2557668F-F3CD-4822-9FEC-62AA11A6AC8F}">
      <dgm:prSet/>
      <dgm:spPr/>
      <dgm:t>
        <a:bodyPr/>
        <a:lstStyle/>
        <a:p>
          <a:endParaRPr lang="en-US"/>
        </a:p>
      </dgm:t>
    </dgm:pt>
    <dgm:pt modelId="{49D73E7A-D223-4C0E-9DC2-CA931CE1FCB3}">
      <dgm:prSet/>
      <dgm:spPr/>
      <dgm:t>
        <a:bodyPr/>
        <a:lstStyle/>
        <a:p>
          <a:r>
            <a:rPr lang="en-US"/>
            <a:t>Various City Approvals for Bonds associated with the development</a:t>
          </a:r>
        </a:p>
      </dgm:t>
    </dgm:pt>
    <dgm:pt modelId="{7233B255-04D3-4A1A-9631-E1BF94E305E2}" type="parTrans" cxnId="{7BCFBCC7-CF06-4C41-A11B-00E6F56311F1}">
      <dgm:prSet/>
      <dgm:spPr/>
      <dgm:t>
        <a:bodyPr/>
        <a:lstStyle/>
        <a:p>
          <a:endParaRPr lang="en-US"/>
        </a:p>
      </dgm:t>
    </dgm:pt>
    <dgm:pt modelId="{8E62D0F3-EC5B-4BCF-AEEC-4EA615423C10}" type="sibTrans" cxnId="{7BCFBCC7-CF06-4C41-A11B-00E6F56311F1}">
      <dgm:prSet/>
      <dgm:spPr/>
      <dgm:t>
        <a:bodyPr/>
        <a:lstStyle/>
        <a:p>
          <a:endParaRPr lang="en-US"/>
        </a:p>
      </dgm:t>
    </dgm:pt>
    <dgm:pt modelId="{3984B180-E7E6-46B1-9E1B-E3A08A6AC3CA}">
      <dgm:prSet/>
      <dgm:spPr/>
      <dgm:t>
        <a:bodyPr/>
        <a:lstStyle/>
        <a:p>
          <a:pPr>
            <a:defRPr b="1"/>
          </a:pPr>
          <a:r>
            <a:rPr lang="en-US" dirty="0"/>
            <a:t>June</a:t>
          </a:r>
        </a:p>
      </dgm:t>
    </dgm:pt>
    <dgm:pt modelId="{5FEC0C82-4C02-440C-8EFA-63CE6286E468}" type="parTrans" cxnId="{EA4626EB-C5A3-4C50-A562-E8E9B044884F}">
      <dgm:prSet/>
      <dgm:spPr/>
      <dgm:t>
        <a:bodyPr/>
        <a:lstStyle/>
        <a:p>
          <a:endParaRPr lang="en-US"/>
        </a:p>
      </dgm:t>
    </dgm:pt>
    <dgm:pt modelId="{D034BD24-C704-49A6-97ED-942775CC6646}" type="sibTrans" cxnId="{EA4626EB-C5A3-4C50-A562-E8E9B044884F}">
      <dgm:prSet/>
      <dgm:spPr/>
      <dgm:t>
        <a:bodyPr/>
        <a:lstStyle/>
        <a:p>
          <a:endParaRPr lang="en-US"/>
        </a:p>
      </dgm:t>
    </dgm:pt>
    <dgm:pt modelId="{9C4EC1F2-B4D0-42DB-8A29-905D68B6ED79}">
      <dgm:prSet/>
      <dgm:spPr/>
      <dgm:t>
        <a:bodyPr/>
        <a:lstStyle/>
        <a:p>
          <a:r>
            <a:rPr lang="en-US" dirty="0"/>
            <a:t>Close on the property from CRM</a:t>
          </a:r>
        </a:p>
      </dgm:t>
    </dgm:pt>
    <dgm:pt modelId="{9075198C-BE80-4A08-8B94-373B63CC8044}" type="parTrans" cxnId="{713E75A3-C515-4C1F-97FE-52F4528EFB42}">
      <dgm:prSet/>
      <dgm:spPr/>
      <dgm:t>
        <a:bodyPr/>
        <a:lstStyle/>
        <a:p>
          <a:endParaRPr lang="en-US"/>
        </a:p>
      </dgm:t>
    </dgm:pt>
    <dgm:pt modelId="{5B288039-772D-4997-83F4-8DD9D8980DCA}" type="sibTrans" cxnId="{713E75A3-C515-4C1F-97FE-52F4528EFB42}">
      <dgm:prSet/>
      <dgm:spPr/>
      <dgm:t>
        <a:bodyPr/>
        <a:lstStyle/>
        <a:p>
          <a:endParaRPr lang="en-US"/>
        </a:p>
      </dgm:t>
    </dgm:pt>
    <dgm:pt modelId="{F73030FC-DB08-492C-80DF-261C6703E6F0}">
      <dgm:prSet/>
      <dgm:spPr/>
      <dgm:t>
        <a:bodyPr/>
        <a:lstStyle/>
        <a:p>
          <a:pPr>
            <a:defRPr b="1"/>
          </a:pPr>
          <a:r>
            <a:rPr lang="en-US"/>
            <a:t>1 Aug.</a:t>
          </a:r>
        </a:p>
      </dgm:t>
    </dgm:pt>
    <dgm:pt modelId="{07CBF40E-4C3C-471B-B4AE-ACFAF6434357}" type="parTrans" cxnId="{FEF1392C-D357-4078-815D-9C28C596AC1A}">
      <dgm:prSet/>
      <dgm:spPr/>
      <dgm:t>
        <a:bodyPr/>
        <a:lstStyle/>
        <a:p>
          <a:endParaRPr lang="en-US"/>
        </a:p>
      </dgm:t>
    </dgm:pt>
    <dgm:pt modelId="{78E94905-A4D7-4CE0-ACF8-7AACFB95BD60}" type="sibTrans" cxnId="{FEF1392C-D357-4078-815D-9C28C596AC1A}">
      <dgm:prSet/>
      <dgm:spPr/>
      <dgm:t>
        <a:bodyPr/>
        <a:lstStyle/>
        <a:p>
          <a:endParaRPr lang="en-US"/>
        </a:p>
      </dgm:t>
    </dgm:pt>
    <dgm:pt modelId="{42F5F541-DA69-43CA-AB3B-4FF814FE7074}">
      <dgm:prSet/>
      <dgm:spPr/>
      <dgm:t>
        <a:bodyPr/>
        <a:lstStyle/>
        <a:p>
          <a:r>
            <a:rPr lang="en-US"/>
            <a:t>CRM begins construction</a:t>
          </a:r>
        </a:p>
      </dgm:t>
    </dgm:pt>
    <dgm:pt modelId="{28CF2BBD-70E9-44CA-8B8A-6693195C23CE}" type="parTrans" cxnId="{3DEA8962-D298-4A38-A2DD-F6FCE67603D6}">
      <dgm:prSet/>
      <dgm:spPr/>
      <dgm:t>
        <a:bodyPr/>
        <a:lstStyle/>
        <a:p>
          <a:endParaRPr lang="en-US"/>
        </a:p>
      </dgm:t>
    </dgm:pt>
    <dgm:pt modelId="{1D0631CC-245F-4BEC-9521-4C45611396BF}" type="sibTrans" cxnId="{3DEA8962-D298-4A38-A2DD-F6FCE67603D6}">
      <dgm:prSet/>
      <dgm:spPr/>
      <dgm:t>
        <a:bodyPr/>
        <a:lstStyle/>
        <a:p>
          <a:endParaRPr lang="en-US"/>
        </a:p>
      </dgm:t>
    </dgm:pt>
    <dgm:pt modelId="{489EC713-D7DD-46E5-BA9D-E8C60B440261}">
      <dgm:prSet/>
      <dgm:spPr/>
      <dgm:t>
        <a:bodyPr/>
        <a:lstStyle/>
        <a:p>
          <a:pPr>
            <a:defRPr b="1"/>
          </a:pPr>
          <a:r>
            <a:rPr lang="en-US" dirty="0"/>
            <a:t>2022</a:t>
          </a:r>
        </a:p>
      </dgm:t>
    </dgm:pt>
    <dgm:pt modelId="{AEDF0288-EB4D-4649-80C5-475F05E9052E}" type="parTrans" cxnId="{53DD6B8D-787F-43C5-B6EA-87D3EE976EC3}">
      <dgm:prSet/>
      <dgm:spPr/>
      <dgm:t>
        <a:bodyPr/>
        <a:lstStyle/>
        <a:p>
          <a:endParaRPr lang="en-US"/>
        </a:p>
      </dgm:t>
    </dgm:pt>
    <dgm:pt modelId="{583B83AC-BEEE-4DEE-BE2F-EE604F85BC53}" type="sibTrans" cxnId="{53DD6B8D-787F-43C5-B6EA-87D3EE976EC3}">
      <dgm:prSet/>
      <dgm:spPr/>
      <dgm:t>
        <a:bodyPr/>
        <a:lstStyle/>
        <a:p>
          <a:endParaRPr lang="en-US"/>
        </a:p>
      </dgm:t>
    </dgm:pt>
    <dgm:pt modelId="{4F269A00-C8BC-4BCD-A75F-6EB947D31891}">
      <dgm:prSet/>
      <dgm:spPr/>
      <dgm:t>
        <a:bodyPr/>
        <a:lstStyle/>
        <a:p>
          <a:r>
            <a:rPr lang="en-US" dirty="0" err="1"/>
            <a:t>Winterwood</a:t>
          </a:r>
          <a:r>
            <a:rPr lang="en-US" dirty="0"/>
            <a:t> buys property from City and begins construction </a:t>
          </a:r>
        </a:p>
      </dgm:t>
    </dgm:pt>
    <dgm:pt modelId="{423D2C31-4943-423E-B5AD-DF81D18AF1F3}" type="parTrans" cxnId="{9FBD28CC-2A13-4DF3-ACA8-3BFCBFAFEDF9}">
      <dgm:prSet/>
      <dgm:spPr/>
      <dgm:t>
        <a:bodyPr/>
        <a:lstStyle/>
        <a:p>
          <a:endParaRPr lang="en-US"/>
        </a:p>
      </dgm:t>
    </dgm:pt>
    <dgm:pt modelId="{78995DCC-F07C-4B1D-A168-F2FAB8300690}" type="sibTrans" cxnId="{9FBD28CC-2A13-4DF3-ACA8-3BFCBFAFEDF9}">
      <dgm:prSet/>
      <dgm:spPr/>
      <dgm:t>
        <a:bodyPr/>
        <a:lstStyle/>
        <a:p>
          <a:endParaRPr lang="en-US"/>
        </a:p>
      </dgm:t>
    </dgm:pt>
    <dgm:pt modelId="{3BC49659-8564-4AF6-BA4F-61EB131FC90F}">
      <dgm:prSet/>
      <dgm:spPr/>
      <dgm:t>
        <a:bodyPr/>
        <a:lstStyle/>
        <a:p>
          <a:pPr>
            <a:defRPr b="1"/>
          </a:pPr>
          <a:r>
            <a:rPr lang="en-US" dirty="0"/>
            <a:t>Aug. 2023</a:t>
          </a:r>
        </a:p>
      </dgm:t>
    </dgm:pt>
    <dgm:pt modelId="{6D204305-263C-4A41-BB13-6F9B21B65443}" type="parTrans" cxnId="{6B76534E-033D-4BC7-8CBC-9AECAE4F67E8}">
      <dgm:prSet/>
      <dgm:spPr/>
      <dgm:t>
        <a:bodyPr/>
        <a:lstStyle/>
        <a:p>
          <a:endParaRPr lang="en-US"/>
        </a:p>
      </dgm:t>
    </dgm:pt>
    <dgm:pt modelId="{3B580EB7-BBF1-4194-AA25-3945768D0E5E}" type="sibTrans" cxnId="{6B76534E-033D-4BC7-8CBC-9AECAE4F67E8}">
      <dgm:prSet/>
      <dgm:spPr/>
      <dgm:t>
        <a:bodyPr/>
        <a:lstStyle/>
        <a:p>
          <a:endParaRPr lang="en-US"/>
        </a:p>
      </dgm:t>
    </dgm:pt>
    <dgm:pt modelId="{A88F6498-3510-4796-8EC6-8F32CA7791A4}">
      <dgm:prSet/>
      <dgm:spPr/>
      <dgm:t>
        <a:bodyPr/>
        <a:lstStyle/>
        <a:p>
          <a:r>
            <a:rPr lang="en-US"/>
            <a:t>RETAIL Center Opens</a:t>
          </a:r>
        </a:p>
      </dgm:t>
    </dgm:pt>
    <dgm:pt modelId="{4CCC10CB-A30A-46F5-A0B7-1D045D500F4C}" type="parTrans" cxnId="{27E54FC1-9E24-4DB1-A26E-5E0E381E3FCF}">
      <dgm:prSet/>
      <dgm:spPr/>
      <dgm:t>
        <a:bodyPr/>
        <a:lstStyle/>
        <a:p>
          <a:endParaRPr lang="en-US"/>
        </a:p>
      </dgm:t>
    </dgm:pt>
    <dgm:pt modelId="{2C82A7BD-8A50-42DD-9912-D1852D09A10B}" type="sibTrans" cxnId="{27E54FC1-9E24-4DB1-A26E-5E0E381E3FCF}">
      <dgm:prSet/>
      <dgm:spPr/>
      <dgm:t>
        <a:bodyPr/>
        <a:lstStyle/>
        <a:p>
          <a:endParaRPr lang="en-US"/>
        </a:p>
      </dgm:t>
    </dgm:pt>
    <dgm:pt modelId="{2DBB4474-1BB1-46B7-8C85-C440F2CE91D9}">
      <dgm:prSet/>
      <dgm:spPr/>
      <dgm:t>
        <a:bodyPr/>
        <a:lstStyle/>
        <a:p>
          <a:r>
            <a:rPr lang="en-US"/>
            <a:t>District Improvements Complete</a:t>
          </a:r>
        </a:p>
      </dgm:t>
    </dgm:pt>
    <dgm:pt modelId="{11091089-2AD0-4661-874E-7C7EEB1E3ED7}" type="parTrans" cxnId="{6FE7A26C-682D-4ED0-9ABD-1D17AE5257C4}">
      <dgm:prSet/>
      <dgm:spPr/>
      <dgm:t>
        <a:bodyPr/>
        <a:lstStyle/>
        <a:p>
          <a:endParaRPr lang="en-US"/>
        </a:p>
      </dgm:t>
    </dgm:pt>
    <dgm:pt modelId="{9E66D471-0E77-48F1-BD62-1B309EED61CD}" type="sibTrans" cxnId="{6FE7A26C-682D-4ED0-9ABD-1D17AE5257C4}">
      <dgm:prSet/>
      <dgm:spPr/>
      <dgm:t>
        <a:bodyPr/>
        <a:lstStyle/>
        <a:p>
          <a:endParaRPr lang="en-US"/>
        </a:p>
      </dgm:t>
    </dgm:pt>
    <dgm:pt modelId="{0F088ECB-5F54-4073-838F-6915E8E50676}">
      <dgm:prSet/>
      <dgm:spPr/>
      <dgm:t>
        <a:bodyPr/>
        <a:lstStyle/>
        <a:p>
          <a:r>
            <a:rPr lang="en-US"/>
            <a:t>Winterwood starts construction (residential)</a:t>
          </a:r>
        </a:p>
      </dgm:t>
    </dgm:pt>
    <dgm:pt modelId="{A7EC5871-641A-48EB-AE84-8CEBC1B6D1A8}" type="parTrans" cxnId="{742A806E-A2A2-46A4-B605-DEEB2E300E8C}">
      <dgm:prSet/>
      <dgm:spPr/>
      <dgm:t>
        <a:bodyPr/>
        <a:lstStyle/>
        <a:p>
          <a:endParaRPr lang="en-US"/>
        </a:p>
      </dgm:t>
    </dgm:pt>
    <dgm:pt modelId="{27171118-0E2B-47B8-9199-D971A91F0F5F}" type="sibTrans" cxnId="{742A806E-A2A2-46A4-B605-DEEB2E300E8C}">
      <dgm:prSet/>
      <dgm:spPr/>
      <dgm:t>
        <a:bodyPr/>
        <a:lstStyle/>
        <a:p>
          <a:endParaRPr lang="en-US"/>
        </a:p>
      </dgm:t>
    </dgm:pt>
    <dgm:pt modelId="{00C4DC97-8FEF-4A2D-BA03-6120156F5569}">
      <dgm:prSet/>
      <dgm:spPr/>
      <dgm:t>
        <a:bodyPr/>
        <a:lstStyle/>
        <a:p>
          <a:pPr>
            <a:defRPr b="1"/>
          </a:pPr>
          <a:r>
            <a:rPr lang="en-US"/>
            <a:t>Aug. 2024</a:t>
          </a:r>
        </a:p>
      </dgm:t>
    </dgm:pt>
    <dgm:pt modelId="{51524439-BD83-4276-B4DF-160109C51F66}" type="parTrans" cxnId="{E8B10AA0-2CEC-46F2-B448-AD51D43C705A}">
      <dgm:prSet/>
      <dgm:spPr/>
      <dgm:t>
        <a:bodyPr/>
        <a:lstStyle/>
        <a:p>
          <a:endParaRPr lang="en-US"/>
        </a:p>
      </dgm:t>
    </dgm:pt>
    <dgm:pt modelId="{31E987CF-FE18-4E32-A2C2-1BD2981E435A}" type="sibTrans" cxnId="{E8B10AA0-2CEC-46F2-B448-AD51D43C705A}">
      <dgm:prSet/>
      <dgm:spPr/>
      <dgm:t>
        <a:bodyPr/>
        <a:lstStyle/>
        <a:p>
          <a:endParaRPr lang="en-US"/>
        </a:p>
      </dgm:t>
    </dgm:pt>
    <dgm:pt modelId="{0AE5A369-6FEE-4B2B-9D85-0FE863C794DF}">
      <dgm:prSet/>
      <dgm:spPr/>
      <dgm:t>
        <a:bodyPr/>
        <a:lstStyle/>
        <a:p>
          <a:r>
            <a:rPr lang="en-US"/>
            <a:t>Residential Opens</a:t>
          </a:r>
        </a:p>
      </dgm:t>
    </dgm:pt>
    <dgm:pt modelId="{A9425368-60DC-4F26-9045-E08B7BDD3665}" type="parTrans" cxnId="{BDD21E80-3069-4878-A9D7-6ACFC9857D90}">
      <dgm:prSet/>
      <dgm:spPr/>
      <dgm:t>
        <a:bodyPr/>
        <a:lstStyle/>
        <a:p>
          <a:endParaRPr lang="en-US"/>
        </a:p>
      </dgm:t>
    </dgm:pt>
    <dgm:pt modelId="{597A1B2F-9501-4F02-B3A4-51A609E3EBF0}" type="sibTrans" cxnId="{BDD21E80-3069-4878-A9D7-6ACFC9857D90}">
      <dgm:prSet/>
      <dgm:spPr/>
      <dgm:t>
        <a:bodyPr/>
        <a:lstStyle/>
        <a:p>
          <a:endParaRPr lang="en-US"/>
        </a:p>
      </dgm:t>
    </dgm:pt>
    <dgm:pt modelId="{41A5F887-D7AC-4200-878B-F08E62F5E4DB}" type="pres">
      <dgm:prSet presAssocID="{D46256B4-376A-4768-8353-1E802EAE81A9}" presName="root" presStyleCnt="0">
        <dgm:presLayoutVars>
          <dgm:chMax/>
          <dgm:chPref/>
          <dgm:animLvl val="lvl"/>
        </dgm:presLayoutVars>
      </dgm:prSet>
      <dgm:spPr/>
    </dgm:pt>
    <dgm:pt modelId="{AFC6F25C-4E1E-4686-B1C1-E77A362C80AF}" type="pres">
      <dgm:prSet presAssocID="{D46256B4-376A-4768-8353-1E802EAE81A9}" presName="divider" presStyleLbl="fgAcc1" presStyleIdx="0" presStyleCnt="1"/>
      <dgm:spPr/>
    </dgm:pt>
    <dgm:pt modelId="{2297FBC0-BB88-42C9-B7A1-AFEF713C1953}" type="pres">
      <dgm:prSet presAssocID="{D46256B4-376A-4768-8353-1E802EAE81A9}" presName="nodes" presStyleCnt="0">
        <dgm:presLayoutVars>
          <dgm:chMax/>
          <dgm:chPref/>
          <dgm:animLvl val="lvl"/>
        </dgm:presLayoutVars>
      </dgm:prSet>
      <dgm:spPr/>
    </dgm:pt>
    <dgm:pt modelId="{12C85439-3C28-4547-8C7D-0E88632F8C6D}" type="pres">
      <dgm:prSet presAssocID="{EAB00D80-D0D0-48A7-AE6F-B277C14E6CD4}" presName="composite" presStyleCnt="0"/>
      <dgm:spPr/>
    </dgm:pt>
    <dgm:pt modelId="{947B991C-510A-4516-BB1F-E51EA51109D9}" type="pres">
      <dgm:prSet presAssocID="{EAB00D80-D0D0-48A7-AE6F-B277C14E6CD4}" presName="L1TextContainer" presStyleLbl="alignNode1" presStyleIdx="0" presStyleCnt="7">
        <dgm:presLayoutVars>
          <dgm:chMax val="1"/>
          <dgm:chPref val="1"/>
          <dgm:bulletEnabled val="1"/>
        </dgm:presLayoutVars>
      </dgm:prSet>
      <dgm:spPr/>
    </dgm:pt>
    <dgm:pt modelId="{300C2039-B594-4EAF-8A08-E902CCFE871C}" type="pres">
      <dgm:prSet presAssocID="{EAB00D80-D0D0-48A7-AE6F-B277C14E6CD4}" presName="L2TextContainerWrapper" presStyleCnt="0">
        <dgm:presLayoutVars>
          <dgm:bulletEnabled val="1"/>
        </dgm:presLayoutVars>
      </dgm:prSet>
      <dgm:spPr/>
    </dgm:pt>
    <dgm:pt modelId="{8B30F15F-E68C-4822-BCF2-020A9AF1D6F3}" type="pres">
      <dgm:prSet presAssocID="{EAB00D80-D0D0-48A7-AE6F-B277C14E6CD4}" presName="L2TextContainer" presStyleLbl="bgAccFollowNode1" presStyleIdx="0" presStyleCnt="7"/>
      <dgm:spPr/>
    </dgm:pt>
    <dgm:pt modelId="{3919BDC4-658C-4D48-9874-D3B54943D237}" type="pres">
      <dgm:prSet presAssocID="{EAB00D80-D0D0-48A7-AE6F-B277C14E6CD4}" presName="FlexibleEmptyPlaceHolder" presStyleCnt="0"/>
      <dgm:spPr/>
    </dgm:pt>
    <dgm:pt modelId="{98BC6687-4BB7-42EA-8204-70D735BA4E9D}" type="pres">
      <dgm:prSet presAssocID="{EAB00D80-D0D0-48A7-AE6F-B277C14E6CD4}" presName="ConnectLine" presStyleLbl="sibTrans1D1" presStyleIdx="0" presStyleCnt="7"/>
      <dgm:spPr/>
    </dgm:pt>
    <dgm:pt modelId="{021571B0-CF69-48E4-AE3A-D7FEA4E0EA71}" type="pres">
      <dgm:prSet presAssocID="{EAB00D80-D0D0-48A7-AE6F-B277C14E6CD4}" presName="ConnectorPoint" presStyleLbl="node1" presStyleIdx="0" presStyleCnt="7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1DAC7B30-D076-4E79-B50D-CC19A8F0D2F3}" type="pres">
      <dgm:prSet presAssocID="{EAB00D80-D0D0-48A7-AE6F-B277C14E6CD4}" presName="EmptyPlaceHolder" presStyleCnt="0"/>
      <dgm:spPr/>
    </dgm:pt>
    <dgm:pt modelId="{FE623D60-B7C2-454F-910A-D04261CD4271}" type="pres">
      <dgm:prSet presAssocID="{0C2FC001-2DE4-4DA1-89F3-C07BE0FF799B}" presName="spaceBetweenRectangles" presStyleCnt="0"/>
      <dgm:spPr/>
    </dgm:pt>
    <dgm:pt modelId="{2DAE42DB-5B26-4F92-A47E-D6BEE0C0368D}" type="pres">
      <dgm:prSet presAssocID="{E3E7F66D-82A0-4910-A506-949953264FE4}" presName="composite" presStyleCnt="0"/>
      <dgm:spPr/>
    </dgm:pt>
    <dgm:pt modelId="{404AD99A-A939-452F-B830-B80D1D55E666}" type="pres">
      <dgm:prSet presAssocID="{E3E7F66D-82A0-4910-A506-949953264FE4}" presName="L1TextContainer" presStyleLbl="alignNode1" presStyleIdx="1" presStyleCnt="7">
        <dgm:presLayoutVars>
          <dgm:chMax val="1"/>
          <dgm:chPref val="1"/>
          <dgm:bulletEnabled val="1"/>
        </dgm:presLayoutVars>
      </dgm:prSet>
      <dgm:spPr/>
    </dgm:pt>
    <dgm:pt modelId="{5288265D-1E53-4B8D-9379-DC77AA47949F}" type="pres">
      <dgm:prSet presAssocID="{E3E7F66D-82A0-4910-A506-949953264FE4}" presName="L2TextContainerWrapper" presStyleCnt="0">
        <dgm:presLayoutVars>
          <dgm:bulletEnabled val="1"/>
        </dgm:presLayoutVars>
      </dgm:prSet>
      <dgm:spPr/>
    </dgm:pt>
    <dgm:pt modelId="{0E29C140-6379-4C37-B456-6753F4871ACA}" type="pres">
      <dgm:prSet presAssocID="{E3E7F66D-82A0-4910-A506-949953264FE4}" presName="L2TextContainer" presStyleLbl="bgAccFollowNode1" presStyleIdx="1" presStyleCnt="7"/>
      <dgm:spPr/>
    </dgm:pt>
    <dgm:pt modelId="{55831E3F-7F1D-4936-B167-52A2159DC36D}" type="pres">
      <dgm:prSet presAssocID="{E3E7F66D-82A0-4910-A506-949953264FE4}" presName="FlexibleEmptyPlaceHolder" presStyleCnt="0"/>
      <dgm:spPr/>
    </dgm:pt>
    <dgm:pt modelId="{B8B88013-65BF-4567-B2B0-44452C9CE7DF}" type="pres">
      <dgm:prSet presAssocID="{E3E7F66D-82A0-4910-A506-949953264FE4}" presName="ConnectLine" presStyleLbl="sibTrans1D1" presStyleIdx="1" presStyleCnt="7"/>
      <dgm:spPr/>
    </dgm:pt>
    <dgm:pt modelId="{5472E0FA-06AE-4066-B44C-FA4209CC4976}" type="pres">
      <dgm:prSet presAssocID="{E3E7F66D-82A0-4910-A506-949953264FE4}" presName="ConnectorPoint" presStyleLbl="node1" presStyleIdx="1" presStyleCnt="7"/>
      <dgm:spPr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D397353C-3880-4D4C-88F8-434B5FD4640A}" type="pres">
      <dgm:prSet presAssocID="{E3E7F66D-82A0-4910-A506-949953264FE4}" presName="EmptyPlaceHolder" presStyleCnt="0"/>
      <dgm:spPr/>
    </dgm:pt>
    <dgm:pt modelId="{408EB8BB-4196-4EBD-B888-3CFAA63783EB}" type="pres">
      <dgm:prSet presAssocID="{4875F3D0-FD04-4ABA-B461-18F7105429EE}" presName="spaceBetweenRectangles" presStyleCnt="0"/>
      <dgm:spPr/>
    </dgm:pt>
    <dgm:pt modelId="{362C9EBC-C5CD-4106-8F19-53A00AF5C9C7}" type="pres">
      <dgm:prSet presAssocID="{3984B180-E7E6-46B1-9E1B-E3A08A6AC3CA}" presName="composite" presStyleCnt="0"/>
      <dgm:spPr/>
    </dgm:pt>
    <dgm:pt modelId="{02F00CDB-96AE-4794-BA80-1DB97130EE2B}" type="pres">
      <dgm:prSet presAssocID="{3984B180-E7E6-46B1-9E1B-E3A08A6AC3CA}" presName="L1TextContainer" presStyleLbl="alignNode1" presStyleIdx="2" presStyleCnt="7">
        <dgm:presLayoutVars>
          <dgm:chMax val="1"/>
          <dgm:chPref val="1"/>
          <dgm:bulletEnabled val="1"/>
        </dgm:presLayoutVars>
      </dgm:prSet>
      <dgm:spPr/>
    </dgm:pt>
    <dgm:pt modelId="{EC51057A-2AF4-4776-B5E4-DFD62733F2B9}" type="pres">
      <dgm:prSet presAssocID="{3984B180-E7E6-46B1-9E1B-E3A08A6AC3CA}" presName="L2TextContainerWrapper" presStyleCnt="0">
        <dgm:presLayoutVars>
          <dgm:bulletEnabled val="1"/>
        </dgm:presLayoutVars>
      </dgm:prSet>
      <dgm:spPr/>
    </dgm:pt>
    <dgm:pt modelId="{D6AEF293-6EE5-4545-90F0-6A766A55FBB9}" type="pres">
      <dgm:prSet presAssocID="{3984B180-E7E6-46B1-9E1B-E3A08A6AC3CA}" presName="L2TextContainer" presStyleLbl="bgAccFollowNode1" presStyleIdx="2" presStyleCnt="7"/>
      <dgm:spPr/>
    </dgm:pt>
    <dgm:pt modelId="{FA1846B8-D0FA-4223-A91A-39504B2EC95D}" type="pres">
      <dgm:prSet presAssocID="{3984B180-E7E6-46B1-9E1B-E3A08A6AC3CA}" presName="FlexibleEmptyPlaceHolder" presStyleCnt="0"/>
      <dgm:spPr/>
    </dgm:pt>
    <dgm:pt modelId="{39D335F6-5FF4-4B53-A818-7DC639387EBC}" type="pres">
      <dgm:prSet presAssocID="{3984B180-E7E6-46B1-9E1B-E3A08A6AC3CA}" presName="ConnectLine" presStyleLbl="sibTrans1D1" presStyleIdx="2" presStyleCnt="7"/>
      <dgm:spPr/>
    </dgm:pt>
    <dgm:pt modelId="{6782575F-BB3D-470D-9CDA-D70A6FA41AF2}" type="pres">
      <dgm:prSet presAssocID="{3984B180-E7E6-46B1-9E1B-E3A08A6AC3CA}" presName="ConnectorPoint" presStyleLbl="node1" presStyleIdx="2" presStyleCnt="7"/>
      <dgm:spPr>
        <a:solidFill>
          <a:schemeClr val="accent4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EA726E75-DBA0-4F79-90EC-8825D2A8A64A}" type="pres">
      <dgm:prSet presAssocID="{3984B180-E7E6-46B1-9E1B-E3A08A6AC3CA}" presName="EmptyPlaceHolder" presStyleCnt="0"/>
      <dgm:spPr/>
    </dgm:pt>
    <dgm:pt modelId="{E2CB09F8-772E-4669-8E1A-990F23181FFD}" type="pres">
      <dgm:prSet presAssocID="{D034BD24-C704-49A6-97ED-942775CC6646}" presName="spaceBetweenRectangles" presStyleCnt="0"/>
      <dgm:spPr/>
    </dgm:pt>
    <dgm:pt modelId="{85F4CDC8-665D-45A9-8E7B-6F4E5580A76C}" type="pres">
      <dgm:prSet presAssocID="{F73030FC-DB08-492C-80DF-261C6703E6F0}" presName="composite" presStyleCnt="0"/>
      <dgm:spPr/>
    </dgm:pt>
    <dgm:pt modelId="{A364AA63-A70B-4FF7-BFC0-E4DFCE1B40F8}" type="pres">
      <dgm:prSet presAssocID="{F73030FC-DB08-492C-80DF-261C6703E6F0}" presName="L1TextContainer" presStyleLbl="alignNode1" presStyleIdx="3" presStyleCnt="7">
        <dgm:presLayoutVars>
          <dgm:chMax val="1"/>
          <dgm:chPref val="1"/>
          <dgm:bulletEnabled val="1"/>
        </dgm:presLayoutVars>
      </dgm:prSet>
      <dgm:spPr/>
    </dgm:pt>
    <dgm:pt modelId="{B4674EC9-AC5D-4650-9C5E-C3CFBAE45B02}" type="pres">
      <dgm:prSet presAssocID="{F73030FC-DB08-492C-80DF-261C6703E6F0}" presName="L2TextContainerWrapper" presStyleCnt="0">
        <dgm:presLayoutVars>
          <dgm:bulletEnabled val="1"/>
        </dgm:presLayoutVars>
      </dgm:prSet>
      <dgm:spPr/>
    </dgm:pt>
    <dgm:pt modelId="{1CF6A89B-45CC-4B1E-889B-10CE61918EB6}" type="pres">
      <dgm:prSet presAssocID="{F73030FC-DB08-492C-80DF-261C6703E6F0}" presName="L2TextContainer" presStyleLbl="bgAccFollowNode1" presStyleIdx="3" presStyleCnt="7"/>
      <dgm:spPr/>
    </dgm:pt>
    <dgm:pt modelId="{938E09DD-0E9E-4416-8F92-E9EDCE0D2847}" type="pres">
      <dgm:prSet presAssocID="{F73030FC-DB08-492C-80DF-261C6703E6F0}" presName="FlexibleEmptyPlaceHolder" presStyleCnt="0"/>
      <dgm:spPr/>
    </dgm:pt>
    <dgm:pt modelId="{74886301-9F33-4B4B-B605-971548AF70A3}" type="pres">
      <dgm:prSet presAssocID="{F73030FC-DB08-492C-80DF-261C6703E6F0}" presName="ConnectLine" presStyleLbl="sibTrans1D1" presStyleIdx="3" presStyleCnt="7"/>
      <dgm:spPr/>
    </dgm:pt>
    <dgm:pt modelId="{4A964E35-CA1C-4BDC-B939-D464001CB775}" type="pres">
      <dgm:prSet presAssocID="{F73030FC-DB08-492C-80DF-261C6703E6F0}" presName="ConnectorPoint" presStyleLbl="node1" presStyleIdx="3" presStyleCnt="7"/>
      <dgm:spPr>
        <a:solidFill>
          <a:schemeClr val="accent5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5D834580-A727-45F7-9D2A-38E183489AA0}" type="pres">
      <dgm:prSet presAssocID="{F73030FC-DB08-492C-80DF-261C6703E6F0}" presName="EmptyPlaceHolder" presStyleCnt="0"/>
      <dgm:spPr/>
    </dgm:pt>
    <dgm:pt modelId="{4DA394B9-5E14-4A98-89B1-88E13DD9E70B}" type="pres">
      <dgm:prSet presAssocID="{78E94905-A4D7-4CE0-ACF8-7AACFB95BD60}" presName="spaceBetweenRectangles" presStyleCnt="0"/>
      <dgm:spPr/>
    </dgm:pt>
    <dgm:pt modelId="{14571B98-AD94-404B-BAA3-77C44F97CA18}" type="pres">
      <dgm:prSet presAssocID="{489EC713-D7DD-46E5-BA9D-E8C60B440261}" presName="composite" presStyleCnt="0"/>
      <dgm:spPr/>
    </dgm:pt>
    <dgm:pt modelId="{91DAA277-7AB4-4096-9ED6-4F04D3005399}" type="pres">
      <dgm:prSet presAssocID="{489EC713-D7DD-46E5-BA9D-E8C60B440261}" presName="L1TextContainer" presStyleLbl="alignNode1" presStyleIdx="4" presStyleCnt="7">
        <dgm:presLayoutVars>
          <dgm:chMax val="1"/>
          <dgm:chPref val="1"/>
          <dgm:bulletEnabled val="1"/>
        </dgm:presLayoutVars>
      </dgm:prSet>
      <dgm:spPr/>
    </dgm:pt>
    <dgm:pt modelId="{25725E9D-CF3E-4899-943C-E863B3F7CC88}" type="pres">
      <dgm:prSet presAssocID="{489EC713-D7DD-46E5-BA9D-E8C60B440261}" presName="L2TextContainerWrapper" presStyleCnt="0">
        <dgm:presLayoutVars>
          <dgm:bulletEnabled val="1"/>
        </dgm:presLayoutVars>
      </dgm:prSet>
      <dgm:spPr/>
    </dgm:pt>
    <dgm:pt modelId="{A2C9541C-6DB6-4516-8A1A-E0210D78C1A6}" type="pres">
      <dgm:prSet presAssocID="{489EC713-D7DD-46E5-BA9D-E8C60B440261}" presName="L2TextContainer" presStyleLbl="bgAccFollowNode1" presStyleIdx="4" presStyleCnt="7"/>
      <dgm:spPr/>
    </dgm:pt>
    <dgm:pt modelId="{2B02DE25-D604-4440-AD2F-3EA0D7A20A4A}" type="pres">
      <dgm:prSet presAssocID="{489EC713-D7DD-46E5-BA9D-E8C60B440261}" presName="FlexibleEmptyPlaceHolder" presStyleCnt="0"/>
      <dgm:spPr/>
    </dgm:pt>
    <dgm:pt modelId="{9B2651A6-C922-4EDE-9565-DD1D8C1E6EF4}" type="pres">
      <dgm:prSet presAssocID="{489EC713-D7DD-46E5-BA9D-E8C60B440261}" presName="ConnectLine" presStyleLbl="sibTrans1D1" presStyleIdx="4" presStyleCnt="7"/>
      <dgm:spPr/>
    </dgm:pt>
    <dgm:pt modelId="{9D342F1B-CFB4-46A0-A05F-D4871142D9F8}" type="pres">
      <dgm:prSet presAssocID="{489EC713-D7DD-46E5-BA9D-E8C60B440261}" presName="ConnectorPoint" presStyleLbl="node1" presStyleIdx="4" presStyleCnt="7"/>
      <dgm:spPr>
        <a:solidFill>
          <a:schemeClr val="accent6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47B3C384-F40E-4F4D-8A90-AE446DF0094C}" type="pres">
      <dgm:prSet presAssocID="{489EC713-D7DD-46E5-BA9D-E8C60B440261}" presName="EmptyPlaceHolder" presStyleCnt="0"/>
      <dgm:spPr/>
    </dgm:pt>
    <dgm:pt modelId="{418114A5-7547-4900-994E-EB5EA205F621}" type="pres">
      <dgm:prSet presAssocID="{583B83AC-BEEE-4DEE-BE2F-EE604F85BC53}" presName="spaceBetweenRectangles" presStyleCnt="0"/>
      <dgm:spPr/>
    </dgm:pt>
    <dgm:pt modelId="{B90D1684-97BE-41E5-AE51-BD947FE7F687}" type="pres">
      <dgm:prSet presAssocID="{3BC49659-8564-4AF6-BA4F-61EB131FC90F}" presName="composite" presStyleCnt="0"/>
      <dgm:spPr/>
    </dgm:pt>
    <dgm:pt modelId="{3F3561DD-9F1D-4B83-8000-8DE1A4E23C5F}" type="pres">
      <dgm:prSet presAssocID="{3BC49659-8564-4AF6-BA4F-61EB131FC90F}" presName="L1TextContainer" presStyleLbl="alignNode1" presStyleIdx="5" presStyleCnt="7">
        <dgm:presLayoutVars>
          <dgm:chMax val="1"/>
          <dgm:chPref val="1"/>
          <dgm:bulletEnabled val="1"/>
        </dgm:presLayoutVars>
      </dgm:prSet>
      <dgm:spPr/>
    </dgm:pt>
    <dgm:pt modelId="{8D0223B2-BF54-4D87-9600-8D11BCA5DF46}" type="pres">
      <dgm:prSet presAssocID="{3BC49659-8564-4AF6-BA4F-61EB131FC90F}" presName="L2TextContainerWrapper" presStyleCnt="0">
        <dgm:presLayoutVars>
          <dgm:bulletEnabled val="1"/>
        </dgm:presLayoutVars>
      </dgm:prSet>
      <dgm:spPr/>
    </dgm:pt>
    <dgm:pt modelId="{8B0CF4B4-39CB-4BD4-9632-32A009957C9A}" type="pres">
      <dgm:prSet presAssocID="{3BC49659-8564-4AF6-BA4F-61EB131FC90F}" presName="L2TextContainer" presStyleLbl="bgAccFollowNode1" presStyleIdx="5" presStyleCnt="7"/>
      <dgm:spPr/>
    </dgm:pt>
    <dgm:pt modelId="{DB17BE94-198A-467E-9687-FB488E21B0B6}" type="pres">
      <dgm:prSet presAssocID="{3BC49659-8564-4AF6-BA4F-61EB131FC90F}" presName="FlexibleEmptyPlaceHolder" presStyleCnt="0"/>
      <dgm:spPr/>
    </dgm:pt>
    <dgm:pt modelId="{EA87048C-E5B2-4601-907C-40604DA8816B}" type="pres">
      <dgm:prSet presAssocID="{3BC49659-8564-4AF6-BA4F-61EB131FC90F}" presName="ConnectLine" presStyleLbl="sibTrans1D1" presStyleIdx="5" presStyleCnt="7"/>
      <dgm:spPr/>
    </dgm:pt>
    <dgm:pt modelId="{4349FA27-DA6A-457B-AD1F-6190E212F075}" type="pres">
      <dgm:prSet presAssocID="{3BC49659-8564-4AF6-BA4F-61EB131FC90F}" presName="ConnectorPoint" presStyleLbl="node1" presStyleIdx="5" presStyleCnt="7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BCB2EB9B-45F1-40A5-A1F2-2F8202DF816D}" type="pres">
      <dgm:prSet presAssocID="{3BC49659-8564-4AF6-BA4F-61EB131FC90F}" presName="EmptyPlaceHolder" presStyleCnt="0"/>
      <dgm:spPr/>
    </dgm:pt>
    <dgm:pt modelId="{DD674440-8D0C-4A06-88CD-54AF367C1CEE}" type="pres">
      <dgm:prSet presAssocID="{3B580EB7-BBF1-4194-AA25-3945768D0E5E}" presName="spaceBetweenRectangles" presStyleCnt="0"/>
      <dgm:spPr/>
    </dgm:pt>
    <dgm:pt modelId="{A3045222-9D60-4701-BFDD-E59B542E9A31}" type="pres">
      <dgm:prSet presAssocID="{00C4DC97-8FEF-4A2D-BA03-6120156F5569}" presName="composite" presStyleCnt="0"/>
      <dgm:spPr/>
    </dgm:pt>
    <dgm:pt modelId="{B79CC615-D1F6-4339-8329-524B5D9BFC56}" type="pres">
      <dgm:prSet presAssocID="{00C4DC97-8FEF-4A2D-BA03-6120156F5569}" presName="L1TextContainer" presStyleLbl="alignNode1" presStyleIdx="6" presStyleCnt="7">
        <dgm:presLayoutVars>
          <dgm:chMax val="1"/>
          <dgm:chPref val="1"/>
          <dgm:bulletEnabled val="1"/>
        </dgm:presLayoutVars>
      </dgm:prSet>
      <dgm:spPr/>
    </dgm:pt>
    <dgm:pt modelId="{773E9959-0BFF-4F89-ADA9-52B5FCED7D6C}" type="pres">
      <dgm:prSet presAssocID="{00C4DC97-8FEF-4A2D-BA03-6120156F5569}" presName="L2TextContainerWrapper" presStyleCnt="0">
        <dgm:presLayoutVars>
          <dgm:bulletEnabled val="1"/>
        </dgm:presLayoutVars>
      </dgm:prSet>
      <dgm:spPr/>
    </dgm:pt>
    <dgm:pt modelId="{45596B8B-BEC0-4A04-9F2D-8687F3914F01}" type="pres">
      <dgm:prSet presAssocID="{00C4DC97-8FEF-4A2D-BA03-6120156F5569}" presName="L2TextContainer" presStyleLbl="bgAccFollowNode1" presStyleIdx="6" presStyleCnt="7"/>
      <dgm:spPr/>
    </dgm:pt>
    <dgm:pt modelId="{3A4545DA-323D-4E90-8337-7B470F6AD025}" type="pres">
      <dgm:prSet presAssocID="{00C4DC97-8FEF-4A2D-BA03-6120156F5569}" presName="FlexibleEmptyPlaceHolder" presStyleCnt="0"/>
      <dgm:spPr/>
    </dgm:pt>
    <dgm:pt modelId="{25E738EE-5A72-4274-B0AD-F3089DB4BDFB}" type="pres">
      <dgm:prSet presAssocID="{00C4DC97-8FEF-4A2D-BA03-6120156F5569}" presName="ConnectLine" presStyleLbl="sibTrans1D1" presStyleIdx="6" presStyleCnt="7"/>
      <dgm:spPr/>
    </dgm:pt>
    <dgm:pt modelId="{8037CC0D-75E8-4C8C-89EE-85897F7C28D5}" type="pres">
      <dgm:prSet presAssocID="{00C4DC97-8FEF-4A2D-BA03-6120156F5569}" presName="ConnectorPoint" presStyleLbl="node1" presStyleIdx="6" presStyleCnt="7"/>
      <dgm:spPr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94639651-A7B6-48FA-8B42-EE2FC43C10F7}" type="pres">
      <dgm:prSet presAssocID="{00C4DC97-8FEF-4A2D-BA03-6120156F5569}" presName="EmptyPlaceHolder" presStyleCnt="0"/>
      <dgm:spPr/>
    </dgm:pt>
  </dgm:ptLst>
  <dgm:cxnLst>
    <dgm:cxn modelId="{66FFB224-4F42-4901-9445-B56B0CD295B6}" type="presOf" srcId="{E3E7F66D-82A0-4910-A506-949953264FE4}" destId="{404AD99A-A939-452F-B830-B80D1D55E666}" srcOrd="0" destOrd="0" presId="urn:microsoft.com/office/officeart/2017/3/layout/HorizontalLabelsTimeline"/>
    <dgm:cxn modelId="{B0FC6A2B-B5F9-4098-8622-3CDF9BD1C8AF}" type="presOf" srcId="{EAB00D80-D0D0-48A7-AE6F-B277C14E6CD4}" destId="{947B991C-510A-4516-BB1F-E51EA51109D9}" srcOrd="0" destOrd="0" presId="urn:microsoft.com/office/officeart/2017/3/layout/HorizontalLabelsTimeline"/>
    <dgm:cxn modelId="{FEF1392C-D357-4078-815D-9C28C596AC1A}" srcId="{D46256B4-376A-4768-8353-1E802EAE81A9}" destId="{F73030FC-DB08-492C-80DF-261C6703E6F0}" srcOrd="3" destOrd="0" parTransId="{07CBF40E-4C3C-471B-B4AE-ACFAF6434357}" sibTransId="{78E94905-A4D7-4CE0-ACF8-7AACFB95BD60}"/>
    <dgm:cxn modelId="{7BBE7B2F-4DF6-437D-8CAC-CCF9C8D10B60}" type="presOf" srcId="{3984B180-E7E6-46B1-9E1B-E3A08A6AC3CA}" destId="{02F00CDB-96AE-4794-BA80-1DB97130EE2B}" srcOrd="0" destOrd="0" presId="urn:microsoft.com/office/officeart/2017/3/layout/HorizontalLabelsTimeline"/>
    <dgm:cxn modelId="{3DEA8962-D298-4A38-A2DD-F6FCE67603D6}" srcId="{F73030FC-DB08-492C-80DF-261C6703E6F0}" destId="{42F5F541-DA69-43CA-AB3B-4FF814FE7074}" srcOrd="0" destOrd="0" parTransId="{28CF2BBD-70E9-44CA-8B8A-6693195C23CE}" sibTransId="{1D0631CC-245F-4BEC-9521-4C45611396BF}"/>
    <dgm:cxn modelId="{8D1DB94A-EF9A-44EB-96AF-A17077FA0FF8}" type="presOf" srcId="{4F269A00-C8BC-4BCD-A75F-6EB947D31891}" destId="{A2C9541C-6DB6-4516-8A1A-E0210D78C1A6}" srcOrd="0" destOrd="0" presId="urn:microsoft.com/office/officeart/2017/3/layout/HorizontalLabelsTimeline"/>
    <dgm:cxn modelId="{46CF4D4C-930B-4D91-B60A-5D55FCA2D9F4}" srcId="{D46256B4-376A-4768-8353-1E802EAE81A9}" destId="{EAB00D80-D0D0-48A7-AE6F-B277C14E6CD4}" srcOrd="0" destOrd="0" parTransId="{8A38F5D6-09C5-45B7-8DF9-C841C9A45E57}" sibTransId="{0C2FC001-2DE4-4DA1-89F3-C07BE0FF799B}"/>
    <dgm:cxn modelId="{6FE7A26C-682D-4ED0-9ABD-1D17AE5257C4}" srcId="{A88F6498-3510-4796-8EC6-8F32CA7791A4}" destId="{2DBB4474-1BB1-46B7-8C85-C440F2CE91D9}" srcOrd="0" destOrd="0" parTransId="{11091089-2AD0-4661-874E-7C7EEB1E3ED7}" sibTransId="{9E66D471-0E77-48F1-BD62-1B309EED61CD}"/>
    <dgm:cxn modelId="{6B76534E-033D-4BC7-8CBC-9AECAE4F67E8}" srcId="{D46256B4-376A-4768-8353-1E802EAE81A9}" destId="{3BC49659-8564-4AF6-BA4F-61EB131FC90F}" srcOrd="5" destOrd="0" parTransId="{6D204305-263C-4A41-BB13-6F9B21B65443}" sibTransId="{3B580EB7-BBF1-4194-AA25-3945768D0E5E}"/>
    <dgm:cxn modelId="{742A806E-A2A2-46A4-B605-DEEB2E300E8C}" srcId="{A88F6498-3510-4796-8EC6-8F32CA7791A4}" destId="{0F088ECB-5F54-4073-838F-6915E8E50676}" srcOrd="1" destOrd="0" parTransId="{A7EC5871-641A-48EB-AE84-8CEBC1B6D1A8}" sibTransId="{27171118-0E2B-47B8-9199-D971A91F0F5F}"/>
    <dgm:cxn modelId="{D676F76F-205E-4E73-B48B-3876CBF7BB26}" srcId="{B138C159-2627-49D7-B012-F3BA451EFFE3}" destId="{4A66FDE9-7395-4196-8C07-9D91608E6393}" srcOrd="0" destOrd="0" parTransId="{5EF93C9E-330A-47C1-A190-9BD2A0E2A188}" sibTransId="{AB919B76-D4AA-4739-B36C-B204EC8C8914}"/>
    <dgm:cxn modelId="{4BEB1A71-6BA0-4E08-B43F-1322BA5E5E0A}" type="presOf" srcId="{4A66FDE9-7395-4196-8C07-9D91608E6393}" destId="{8B30F15F-E68C-4822-BCF2-020A9AF1D6F3}" srcOrd="0" destOrd="1" presId="urn:microsoft.com/office/officeart/2017/3/layout/HorizontalLabelsTimeline"/>
    <dgm:cxn modelId="{A8B9D578-2421-4586-8C5B-BC23B7FF21CE}" type="presOf" srcId="{3BC49659-8564-4AF6-BA4F-61EB131FC90F}" destId="{3F3561DD-9F1D-4B83-8000-8DE1A4E23C5F}" srcOrd="0" destOrd="0" presId="urn:microsoft.com/office/officeart/2017/3/layout/HorizontalLabelsTimeline"/>
    <dgm:cxn modelId="{720ED879-BBEF-4F0D-81FF-81602FDE5D9D}" type="presOf" srcId="{F73030FC-DB08-492C-80DF-261C6703E6F0}" destId="{A364AA63-A70B-4FF7-BFC0-E4DFCE1B40F8}" srcOrd="0" destOrd="0" presId="urn:microsoft.com/office/officeart/2017/3/layout/HorizontalLabelsTimeline"/>
    <dgm:cxn modelId="{BDD21E80-3069-4878-A9D7-6ACFC9857D90}" srcId="{00C4DC97-8FEF-4A2D-BA03-6120156F5569}" destId="{0AE5A369-6FEE-4B2B-9D85-0FE863C794DF}" srcOrd="0" destOrd="0" parTransId="{A9425368-60DC-4F26-9045-E08B7BDD3665}" sibTransId="{597A1B2F-9501-4F02-B3A4-51A609E3EBF0}"/>
    <dgm:cxn modelId="{5E67EB85-0D9A-47D6-AE8C-360102965DD0}" type="presOf" srcId="{2DBB4474-1BB1-46B7-8C85-C440F2CE91D9}" destId="{8B0CF4B4-39CB-4BD4-9632-32A009957C9A}" srcOrd="0" destOrd="1" presId="urn:microsoft.com/office/officeart/2017/3/layout/HorizontalLabelsTimeline"/>
    <dgm:cxn modelId="{F4CCEF85-4EF1-4475-8895-5E84D2B8F068}" type="presOf" srcId="{D46256B4-376A-4768-8353-1E802EAE81A9}" destId="{41A5F887-D7AC-4200-878B-F08E62F5E4DB}" srcOrd="0" destOrd="0" presId="urn:microsoft.com/office/officeart/2017/3/layout/HorizontalLabelsTimeline"/>
    <dgm:cxn modelId="{53DD6B8D-787F-43C5-B6EA-87D3EE976EC3}" srcId="{D46256B4-376A-4768-8353-1E802EAE81A9}" destId="{489EC713-D7DD-46E5-BA9D-E8C60B440261}" srcOrd="4" destOrd="0" parTransId="{AEDF0288-EB4D-4649-80C5-475F05E9052E}" sibTransId="{583B83AC-BEEE-4DEE-BE2F-EE604F85BC53}"/>
    <dgm:cxn modelId="{2557668F-F3CD-4822-9FEC-62AA11A6AC8F}" srcId="{D46256B4-376A-4768-8353-1E802EAE81A9}" destId="{E3E7F66D-82A0-4910-A506-949953264FE4}" srcOrd="1" destOrd="0" parTransId="{57E0AFE5-F932-46F2-90CF-D4D38B4494B6}" sibTransId="{4875F3D0-FD04-4ABA-B461-18F7105429EE}"/>
    <dgm:cxn modelId="{E8B10AA0-2CEC-46F2-B448-AD51D43C705A}" srcId="{D46256B4-376A-4768-8353-1E802EAE81A9}" destId="{00C4DC97-8FEF-4A2D-BA03-6120156F5569}" srcOrd="6" destOrd="0" parTransId="{51524439-BD83-4276-B4DF-160109C51F66}" sibTransId="{31E987CF-FE18-4E32-A2C2-1BD2981E435A}"/>
    <dgm:cxn modelId="{713E75A3-C515-4C1F-97FE-52F4528EFB42}" srcId="{3984B180-E7E6-46B1-9E1B-E3A08A6AC3CA}" destId="{9C4EC1F2-B4D0-42DB-8A29-905D68B6ED79}" srcOrd="0" destOrd="0" parTransId="{9075198C-BE80-4A08-8B94-373B63CC8044}" sibTransId="{5B288039-772D-4997-83F4-8DD9D8980DCA}"/>
    <dgm:cxn modelId="{F3BE9BA5-6B01-493E-B247-77D91B15E54B}" type="presOf" srcId="{B138C159-2627-49D7-B012-F3BA451EFFE3}" destId="{8B30F15F-E68C-4822-BCF2-020A9AF1D6F3}" srcOrd="0" destOrd="0" presId="urn:microsoft.com/office/officeart/2017/3/layout/HorizontalLabelsTimeline"/>
    <dgm:cxn modelId="{92BE96AD-1411-437C-83EF-A4AF122C7D00}" type="presOf" srcId="{00C4DC97-8FEF-4A2D-BA03-6120156F5569}" destId="{B79CC615-D1F6-4339-8329-524B5D9BFC56}" srcOrd="0" destOrd="0" presId="urn:microsoft.com/office/officeart/2017/3/layout/HorizontalLabelsTimeline"/>
    <dgm:cxn modelId="{8BBD26B4-53E9-47B0-8888-61135559778C}" type="presOf" srcId="{9C4EC1F2-B4D0-42DB-8A29-905D68B6ED79}" destId="{D6AEF293-6EE5-4545-90F0-6A766A55FBB9}" srcOrd="0" destOrd="0" presId="urn:microsoft.com/office/officeart/2017/3/layout/HorizontalLabelsTimeline"/>
    <dgm:cxn modelId="{27E54FC1-9E24-4DB1-A26E-5E0E381E3FCF}" srcId="{3BC49659-8564-4AF6-BA4F-61EB131FC90F}" destId="{A88F6498-3510-4796-8EC6-8F32CA7791A4}" srcOrd="0" destOrd="0" parTransId="{4CCC10CB-A30A-46F5-A0B7-1D045D500F4C}" sibTransId="{2C82A7BD-8A50-42DD-9912-D1852D09A10B}"/>
    <dgm:cxn modelId="{1B6F05C5-B02B-4F80-B5FD-A9966A9F53D7}" srcId="{EAB00D80-D0D0-48A7-AE6F-B277C14E6CD4}" destId="{B138C159-2627-49D7-B012-F3BA451EFFE3}" srcOrd="0" destOrd="0" parTransId="{8C3535EE-8291-4193-B0F5-98184BBEBA4C}" sibTransId="{585A5E28-C094-46FE-8A4E-EB7F12930836}"/>
    <dgm:cxn modelId="{7BCFBCC7-CF06-4C41-A11B-00E6F56311F1}" srcId="{E3E7F66D-82A0-4910-A506-949953264FE4}" destId="{49D73E7A-D223-4C0E-9DC2-CA931CE1FCB3}" srcOrd="0" destOrd="0" parTransId="{7233B255-04D3-4A1A-9631-E1BF94E305E2}" sibTransId="{8E62D0F3-EC5B-4BCF-AEEC-4EA615423C10}"/>
    <dgm:cxn modelId="{C180C6C7-D183-49E1-B6FC-5FD7B6036ADB}" type="presOf" srcId="{489EC713-D7DD-46E5-BA9D-E8C60B440261}" destId="{91DAA277-7AB4-4096-9ED6-4F04D3005399}" srcOrd="0" destOrd="0" presId="urn:microsoft.com/office/officeart/2017/3/layout/HorizontalLabelsTimeline"/>
    <dgm:cxn modelId="{438D13C8-8ADB-4F0E-8081-6E087E13295D}" type="presOf" srcId="{0F088ECB-5F54-4073-838F-6915E8E50676}" destId="{8B0CF4B4-39CB-4BD4-9632-32A009957C9A}" srcOrd="0" destOrd="2" presId="urn:microsoft.com/office/officeart/2017/3/layout/HorizontalLabelsTimeline"/>
    <dgm:cxn modelId="{9FBD28CC-2A13-4DF3-ACA8-3BFCBFAFEDF9}" srcId="{489EC713-D7DD-46E5-BA9D-E8C60B440261}" destId="{4F269A00-C8BC-4BCD-A75F-6EB947D31891}" srcOrd="0" destOrd="0" parTransId="{423D2C31-4943-423E-B5AD-DF81D18AF1F3}" sibTransId="{78995DCC-F07C-4B1D-A168-F2FAB8300690}"/>
    <dgm:cxn modelId="{EA4626EB-C5A3-4C50-A562-E8E9B044884F}" srcId="{D46256B4-376A-4768-8353-1E802EAE81A9}" destId="{3984B180-E7E6-46B1-9E1B-E3A08A6AC3CA}" srcOrd="2" destOrd="0" parTransId="{5FEC0C82-4C02-440C-8EFA-63CE6286E468}" sibTransId="{D034BD24-C704-49A6-97ED-942775CC6646}"/>
    <dgm:cxn modelId="{FB2C55EC-4892-4FE4-8CCA-298BB22DAF4D}" type="presOf" srcId="{0AE5A369-6FEE-4B2B-9D85-0FE863C794DF}" destId="{45596B8B-BEC0-4A04-9F2D-8687F3914F01}" srcOrd="0" destOrd="0" presId="urn:microsoft.com/office/officeart/2017/3/layout/HorizontalLabelsTimeline"/>
    <dgm:cxn modelId="{1452E6EF-6081-4683-AD0D-8AA60962E544}" type="presOf" srcId="{A88F6498-3510-4796-8EC6-8F32CA7791A4}" destId="{8B0CF4B4-39CB-4BD4-9632-32A009957C9A}" srcOrd="0" destOrd="0" presId="urn:microsoft.com/office/officeart/2017/3/layout/HorizontalLabelsTimeline"/>
    <dgm:cxn modelId="{E0A0DCF6-D09D-4D2F-B403-5CDC560EFE3A}" type="presOf" srcId="{42F5F541-DA69-43CA-AB3B-4FF814FE7074}" destId="{1CF6A89B-45CC-4B1E-889B-10CE61918EB6}" srcOrd="0" destOrd="0" presId="urn:microsoft.com/office/officeart/2017/3/layout/HorizontalLabelsTimeline"/>
    <dgm:cxn modelId="{851224F8-C1F0-44E3-B358-5276860BEA1F}" type="presOf" srcId="{49D73E7A-D223-4C0E-9DC2-CA931CE1FCB3}" destId="{0E29C140-6379-4C37-B456-6753F4871ACA}" srcOrd="0" destOrd="0" presId="urn:microsoft.com/office/officeart/2017/3/layout/HorizontalLabelsTimeline"/>
    <dgm:cxn modelId="{5617ADEE-06DB-4BCA-B3B8-5631722026D7}" type="presParOf" srcId="{41A5F887-D7AC-4200-878B-F08E62F5E4DB}" destId="{AFC6F25C-4E1E-4686-B1C1-E77A362C80AF}" srcOrd="0" destOrd="0" presId="urn:microsoft.com/office/officeart/2017/3/layout/HorizontalLabelsTimeline"/>
    <dgm:cxn modelId="{8336902C-19B0-4BBA-882F-0442E5123786}" type="presParOf" srcId="{41A5F887-D7AC-4200-878B-F08E62F5E4DB}" destId="{2297FBC0-BB88-42C9-B7A1-AFEF713C1953}" srcOrd="1" destOrd="0" presId="urn:microsoft.com/office/officeart/2017/3/layout/HorizontalLabelsTimeline"/>
    <dgm:cxn modelId="{F7F187B0-54DA-4757-A75A-EEA8499D9106}" type="presParOf" srcId="{2297FBC0-BB88-42C9-B7A1-AFEF713C1953}" destId="{12C85439-3C28-4547-8C7D-0E88632F8C6D}" srcOrd="0" destOrd="0" presId="urn:microsoft.com/office/officeart/2017/3/layout/HorizontalLabelsTimeline"/>
    <dgm:cxn modelId="{CA7B0914-D852-40FB-B380-D3288BD13B9F}" type="presParOf" srcId="{12C85439-3C28-4547-8C7D-0E88632F8C6D}" destId="{947B991C-510A-4516-BB1F-E51EA51109D9}" srcOrd="0" destOrd="0" presId="urn:microsoft.com/office/officeart/2017/3/layout/HorizontalLabelsTimeline"/>
    <dgm:cxn modelId="{20DFC0E5-33B9-4392-AC40-72F829A91A8B}" type="presParOf" srcId="{12C85439-3C28-4547-8C7D-0E88632F8C6D}" destId="{300C2039-B594-4EAF-8A08-E902CCFE871C}" srcOrd="1" destOrd="0" presId="urn:microsoft.com/office/officeart/2017/3/layout/HorizontalLabelsTimeline"/>
    <dgm:cxn modelId="{6F511515-19A7-4F3C-ACAA-7DEB2759122A}" type="presParOf" srcId="{300C2039-B594-4EAF-8A08-E902CCFE871C}" destId="{8B30F15F-E68C-4822-BCF2-020A9AF1D6F3}" srcOrd="0" destOrd="0" presId="urn:microsoft.com/office/officeart/2017/3/layout/HorizontalLabelsTimeline"/>
    <dgm:cxn modelId="{AF8C0085-6FD1-4AB6-8450-39E1EF034580}" type="presParOf" srcId="{300C2039-B594-4EAF-8A08-E902CCFE871C}" destId="{3919BDC4-658C-4D48-9874-D3B54943D237}" srcOrd="1" destOrd="0" presId="urn:microsoft.com/office/officeart/2017/3/layout/HorizontalLabelsTimeline"/>
    <dgm:cxn modelId="{D865AC28-3BB0-4BDA-97FE-CD546B78EA3C}" type="presParOf" srcId="{12C85439-3C28-4547-8C7D-0E88632F8C6D}" destId="{98BC6687-4BB7-42EA-8204-70D735BA4E9D}" srcOrd="2" destOrd="0" presId="urn:microsoft.com/office/officeart/2017/3/layout/HorizontalLabelsTimeline"/>
    <dgm:cxn modelId="{29C0444A-8602-4A05-AB0C-F8EE9772AD5C}" type="presParOf" srcId="{12C85439-3C28-4547-8C7D-0E88632F8C6D}" destId="{021571B0-CF69-48E4-AE3A-D7FEA4E0EA71}" srcOrd="3" destOrd="0" presId="urn:microsoft.com/office/officeart/2017/3/layout/HorizontalLabelsTimeline"/>
    <dgm:cxn modelId="{C0ABCF69-47FB-43FB-9129-B1D1110073C2}" type="presParOf" srcId="{12C85439-3C28-4547-8C7D-0E88632F8C6D}" destId="{1DAC7B30-D076-4E79-B50D-CC19A8F0D2F3}" srcOrd="4" destOrd="0" presId="urn:microsoft.com/office/officeart/2017/3/layout/HorizontalLabelsTimeline"/>
    <dgm:cxn modelId="{A0639708-EE75-403B-BBDA-26EDA22C5D5C}" type="presParOf" srcId="{2297FBC0-BB88-42C9-B7A1-AFEF713C1953}" destId="{FE623D60-B7C2-454F-910A-D04261CD4271}" srcOrd="1" destOrd="0" presId="urn:microsoft.com/office/officeart/2017/3/layout/HorizontalLabelsTimeline"/>
    <dgm:cxn modelId="{B4E2DA1B-DB88-48A4-915D-683ACD5B2481}" type="presParOf" srcId="{2297FBC0-BB88-42C9-B7A1-AFEF713C1953}" destId="{2DAE42DB-5B26-4F92-A47E-D6BEE0C0368D}" srcOrd="2" destOrd="0" presId="urn:microsoft.com/office/officeart/2017/3/layout/HorizontalLabelsTimeline"/>
    <dgm:cxn modelId="{3A109A1B-E9E6-4C93-8114-41E46587A1BE}" type="presParOf" srcId="{2DAE42DB-5B26-4F92-A47E-D6BEE0C0368D}" destId="{404AD99A-A939-452F-B830-B80D1D55E666}" srcOrd="0" destOrd="0" presId="urn:microsoft.com/office/officeart/2017/3/layout/HorizontalLabelsTimeline"/>
    <dgm:cxn modelId="{FC728091-BF60-4005-8FEB-6791136B864A}" type="presParOf" srcId="{2DAE42DB-5B26-4F92-A47E-D6BEE0C0368D}" destId="{5288265D-1E53-4B8D-9379-DC77AA47949F}" srcOrd="1" destOrd="0" presId="urn:microsoft.com/office/officeart/2017/3/layout/HorizontalLabelsTimeline"/>
    <dgm:cxn modelId="{A2ED7AD3-8C56-4D8F-8B0B-04896323032A}" type="presParOf" srcId="{5288265D-1E53-4B8D-9379-DC77AA47949F}" destId="{0E29C140-6379-4C37-B456-6753F4871ACA}" srcOrd="0" destOrd="0" presId="urn:microsoft.com/office/officeart/2017/3/layout/HorizontalLabelsTimeline"/>
    <dgm:cxn modelId="{9A87C9F9-4430-47CD-8A5C-5CECCB94E7DB}" type="presParOf" srcId="{5288265D-1E53-4B8D-9379-DC77AA47949F}" destId="{55831E3F-7F1D-4936-B167-52A2159DC36D}" srcOrd="1" destOrd="0" presId="urn:microsoft.com/office/officeart/2017/3/layout/HorizontalLabelsTimeline"/>
    <dgm:cxn modelId="{BADF6809-1587-40FD-94DD-06968F28B09D}" type="presParOf" srcId="{2DAE42DB-5B26-4F92-A47E-D6BEE0C0368D}" destId="{B8B88013-65BF-4567-B2B0-44452C9CE7DF}" srcOrd="2" destOrd="0" presId="urn:microsoft.com/office/officeart/2017/3/layout/HorizontalLabelsTimeline"/>
    <dgm:cxn modelId="{0634623A-898D-4178-94A6-51461CC0438C}" type="presParOf" srcId="{2DAE42DB-5B26-4F92-A47E-D6BEE0C0368D}" destId="{5472E0FA-06AE-4066-B44C-FA4209CC4976}" srcOrd="3" destOrd="0" presId="urn:microsoft.com/office/officeart/2017/3/layout/HorizontalLabelsTimeline"/>
    <dgm:cxn modelId="{E777C493-55AD-4F12-BBBA-CA3A5B71EC6A}" type="presParOf" srcId="{2DAE42DB-5B26-4F92-A47E-D6BEE0C0368D}" destId="{D397353C-3880-4D4C-88F8-434B5FD4640A}" srcOrd="4" destOrd="0" presId="urn:microsoft.com/office/officeart/2017/3/layout/HorizontalLabelsTimeline"/>
    <dgm:cxn modelId="{62C54EB4-63DC-4DA9-BDA5-A2763411EB50}" type="presParOf" srcId="{2297FBC0-BB88-42C9-B7A1-AFEF713C1953}" destId="{408EB8BB-4196-4EBD-B888-3CFAA63783EB}" srcOrd="3" destOrd="0" presId="urn:microsoft.com/office/officeart/2017/3/layout/HorizontalLabelsTimeline"/>
    <dgm:cxn modelId="{A1898EB6-DFB4-44A8-A489-4A20336F8E87}" type="presParOf" srcId="{2297FBC0-BB88-42C9-B7A1-AFEF713C1953}" destId="{362C9EBC-C5CD-4106-8F19-53A00AF5C9C7}" srcOrd="4" destOrd="0" presId="urn:microsoft.com/office/officeart/2017/3/layout/HorizontalLabelsTimeline"/>
    <dgm:cxn modelId="{137EF898-2449-4EBD-900A-E7DF16EF1F6A}" type="presParOf" srcId="{362C9EBC-C5CD-4106-8F19-53A00AF5C9C7}" destId="{02F00CDB-96AE-4794-BA80-1DB97130EE2B}" srcOrd="0" destOrd="0" presId="urn:microsoft.com/office/officeart/2017/3/layout/HorizontalLabelsTimeline"/>
    <dgm:cxn modelId="{90F42008-16C7-4C56-9754-5507F01C1695}" type="presParOf" srcId="{362C9EBC-C5CD-4106-8F19-53A00AF5C9C7}" destId="{EC51057A-2AF4-4776-B5E4-DFD62733F2B9}" srcOrd="1" destOrd="0" presId="urn:microsoft.com/office/officeart/2017/3/layout/HorizontalLabelsTimeline"/>
    <dgm:cxn modelId="{F576F460-284C-4398-A3A0-F1F3CEF82BD2}" type="presParOf" srcId="{EC51057A-2AF4-4776-B5E4-DFD62733F2B9}" destId="{D6AEF293-6EE5-4545-90F0-6A766A55FBB9}" srcOrd="0" destOrd="0" presId="urn:microsoft.com/office/officeart/2017/3/layout/HorizontalLabelsTimeline"/>
    <dgm:cxn modelId="{4E25FDD6-6E0B-4C3F-870E-272A7A4F7706}" type="presParOf" srcId="{EC51057A-2AF4-4776-B5E4-DFD62733F2B9}" destId="{FA1846B8-D0FA-4223-A91A-39504B2EC95D}" srcOrd="1" destOrd="0" presId="urn:microsoft.com/office/officeart/2017/3/layout/HorizontalLabelsTimeline"/>
    <dgm:cxn modelId="{6CA56B57-3D61-4193-B3CF-6659B1DDAD72}" type="presParOf" srcId="{362C9EBC-C5CD-4106-8F19-53A00AF5C9C7}" destId="{39D335F6-5FF4-4B53-A818-7DC639387EBC}" srcOrd="2" destOrd="0" presId="urn:microsoft.com/office/officeart/2017/3/layout/HorizontalLabelsTimeline"/>
    <dgm:cxn modelId="{E90C797D-802B-457E-9B1F-6B4773AC2513}" type="presParOf" srcId="{362C9EBC-C5CD-4106-8F19-53A00AF5C9C7}" destId="{6782575F-BB3D-470D-9CDA-D70A6FA41AF2}" srcOrd="3" destOrd="0" presId="urn:microsoft.com/office/officeart/2017/3/layout/HorizontalLabelsTimeline"/>
    <dgm:cxn modelId="{4ED64772-9C5C-48C8-9C45-E9EB351E7892}" type="presParOf" srcId="{362C9EBC-C5CD-4106-8F19-53A00AF5C9C7}" destId="{EA726E75-DBA0-4F79-90EC-8825D2A8A64A}" srcOrd="4" destOrd="0" presId="urn:microsoft.com/office/officeart/2017/3/layout/HorizontalLabelsTimeline"/>
    <dgm:cxn modelId="{D4A7C3AD-C0F5-41BA-875E-FD6548B36D9D}" type="presParOf" srcId="{2297FBC0-BB88-42C9-B7A1-AFEF713C1953}" destId="{E2CB09F8-772E-4669-8E1A-990F23181FFD}" srcOrd="5" destOrd="0" presId="urn:microsoft.com/office/officeart/2017/3/layout/HorizontalLabelsTimeline"/>
    <dgm:cxn modelId="{98620AF5-394D-4781-AF4F-B8171D54B780}" type="presParOf" srcId="{2297FBC0-BB88-42C9-B7A1-AFEF713C1953}" destId="{85F4CDC8-665D-45A9-8E7B-6F4E5580A76C}" srcOrd="6" destOrd="0" presId="urn:microsoft.com/office/officeart/2017/3/layout/HorizontalLabelsTimeline"/>
    <dgm:cxn modelId="{6937E41A-417E-4601-9BC8-F4BE9265478E}" type="presParOf" srcId="{85F4CDC8-665D-45A9-8E7B-6F4E5580A76C}" destId="{A364AA63-A70B-4FF7-BFC0-E4DFCE1B40F8}" srcOrd="0" destOrd="0" presId="urn:microsoft.com/office/officeart/2017/3/layout/HorizontalLabelsTimeline"/>
    <dgm:cxn modelId="{6AA69043-9B84-4004-881F-7BA6FDE2B324}" type="presParOf" srcId="{85F4CDC8-665D-45A9-8E7B-6F4E5580A76C}" destId="{B4674EC9-AC5D-4650-9C5E-C3CFBAE45B02}" srcOrd="1" destOrd="0" presId="urn:microsoft.com/office/officeart/2017/3/layout/HorizontalLabelsTimeline"/>
    <dgm:cxn modelId="{3BB9E005-FBDF-452E-ADC1-BB78B095C868}" type="presParOf" srcId="{B4674EC9-AC5D-4650-9C5E-C3CFBAE45B02}" destId="{1CF6A89B-45CC-4B1E-889B-10CE61918EB6}" srcOrd="0" destOrd="0" presId="urn:microsoft.com/office/officeart/2017/3/layout/HorizontalLabelsTimeline"/>
    <dgm:cxn modelId="{43073BF8-0165-4681-BD8C-38E1937F8749}" type="presParOf" srcId="{B4674EC9-AC5D-4650-9C5E-C3CFBAE45B02}" destId="{938E09DD-0E9E-4416-8F92-E9EDCE0D2847}" srcOrd="1" destOrd="0" presId="urn:microsoft.com/office/officeart/2017/3/layout/HorizontalLabelsTimeline"/>
    <dgm:cxn modelId="{24AF80B6-B6F7-49EF-B68E-79F95CD90799}" type="presParOf" srcId="{85F4CDC8-665D-45A9-8E7B-6F4E5580A76C}" destId="{74886301-9F33-4B4B-B605-971548AF70A3}" srcOrd="2" destOrd="0" presId="urn:microsoft.com/office/officeart/2017/3/layout/HorizontalLabelsTimeline"/>
    <dgm:cxn modelId="{83A4CE33-E86A-4618-9255-D83A7A75426F}" type="presParOf" srcId="{85F4CDC8-665D-45A9-8E7B-6F4E5580A76C}" destId="{4A964E35-CA1C-4BDC-B939-D464001CB775}" srcOrd="3" destOrd="0" presId="urn:microsoft.com/office/officeart/2017/3/layout/HorizontalLabelsTimeline"/>
    <dgm:cxn modelId="{3A4CC2F8-1A5D-49F9-937F-81484D19BA2E}" type="presParOf" srcId="{85F4CDC8-665D-45A9-8E7B-6F4E5580A76C}" destId="{5D834580-A727-45F7-9D2A-38E183489AA0}" srcOrd="4" destOrd="0" presId="urn:microsoft.com/office/officeart/2017/3/layout/HorizontalLabelsTimeline"/>
    <dgm:cxn modelId="{42B4B8AA-E052-43CF-B5EA-EB663B056791}" type="presParOf" srcId="{2297FBC0-BB88-42C9-B7A1-AFEF713C1953}" destId="{4DA394B9-5E14-4A98-89B1-88E13DD9E70B}" srcOrd="7" destOrd="0" presId="urn:microsoft.com/office/officeart/2017/3/layout/HorizontalLabelsTimeline"/>
    <dgm:cxn modelId="{81D17788-A289-4927-8081-37832DB57547}" type="presParOf" srcId="{2297FBC0-BB88-42C9-B7A1-AFEF713C1953}" destId="{14571B98-AD94-404B-BAA3-77C44F97CA18}" srcOrd="8" destOrd="0" presId="urn:microsoft.com/office/officeart/2017/3/layout/HorizontalLabelsTimeline"/>
    <dgm:cxn modelId="{F8B77C8A-85A3-4238-B633-21652A4B6276}" type="presParOf" srcId="{14571B98-AD94-404B-BAA3-77C44F97CA18}" destId="{91DAA277-7AB4-4096-9ED6-4F04D3005399}" srcOrd="0" destOrd="0" presId="urn:microsoft.com/office/officeart/2017/3/layout/HorizontalLabelsTimeline"/>
    <dgm:cxn modelId="{96E7A7B6-68D4-4A51-B933-72BFDCC30C1A}" type="presParOf" srcId="{14571B98-AD94-404B-BAA3-77C44F97CA18}" destId="{25725E9D-CF3E-4899-943C-E863B3F7CC88}" srcOrd="1" destOrd="0" presId="urn:microsoft.com/office/officeart/2017/3/layout/HorizontalLabelsTimeline"/>
    <dgm:cxn modelId="{2784F18A-35BD-472D-ADCE-D07FB9C3C03B}" type="presParOf" srcId="{25725E9D-CF3E-4899-943C-E863B3F7CC88}" destId="{A2C9541C-6DB6-4516-8A1A-E0210D78C1A6}" srcOrd="0" destOrd="0" presId="urn:microsoft.com/office/officeart/2017/3/layout/HorizontalLabelsTimeline"/>
    <dgm:cxn modelId="{4F7798F2-10A9-4008-8262-58C8EF132124}" type="presParOf" srcId="{25725E9D-CF3E-4899-943C-E863B3F7CC88}" destId="{2B02DE25-D604-4440-AD2F-3EA0D7A20A4A}" srcOrd="1" destOrd="0" presId="urn:microsoft.com/office/officeart/2017/3/layout/HorizontalLabelsTimeline"/>
    <dgm:cxn modelId="{B94E85E6-0A54-42B7-89CE-BB4853A1C949}" type="presParOf" srcId="{14571B98-AD94-404B-BAA3-77C44F97CA18}" destId="{9B2651A6-C922-4EDE-9565-DD1D8C1E6EF4}" srcOrd="2" destOrd="0" presId="urn:microsoft.com/office/officeart/2017/3/layout/HorizontalLabelsTimeline"/>
    <dgm:cxn modelId="{6C6E5DB7-D8DF-4BC1-BE0E-5DFFEFBA50BE}" type="presParOf" srcId="{14571B98-AD94-404B-BAA3-77C44F97CA18}" destId="{9D342F1B-CFB4-46A0-A05F-D4871142D9F8}" srcOrd="3" destOrd="0" presId="urn:microsoft.com/office/officeart/2017/3/layout/HorizontalLabelsTimeline"/>
    <dgm:cxn modelId="{5FE6A5F5-C299-4631-94E5-954D8667CA8F}" type="presParOf" srcId="{14571B98-AD94-404B-BAA3-77C44F97CA18}" destId="{47B3C384-F40E-4F4D-8A90-AE446DF0094C}" srcOrd="4" destOrd="0" presId="urn:microsoft.com/office/officeart/2017/3/layout/HorizontalLabelsTimeline"/>
    <dgm:cxn modelId="{DCC94732-F102-457F-8FA0-59BFE84E4437}" type="presParOf" srcId="{2297FBC0-BB88-42C9-B7A1-AFEF713C1953}" destId="{418114A5-7547-4900-994E-EB5EA205F621}" srcOrd="9" destOrd="0" presId="urn:microsoft.com/office/officeart/2017/3/layout/HorizontalLabelsTimeline"/>
    <dgm:cxn modelId="{F6BD5073-2C9B-4F1A-A004-26B9FA4B1EBE}" type="presParOf" srcId="{2297FBC0-BB88-42C9-B7A1-AFEF713C1953}" destId="{B90D1684-97BE-41E5-AE51-BD947FE7F687}" srcOrd="10" destOrd="0" presId="urn:microsoft.com/office/officeart/2017/3/layout/HorizontalLabelsTimeline"/>
    <dgm:cxn modelId="{AEA003F6-9546-4A58-9136-1631AEF66D59}" type="presParOf" srcId="{B90D1684-97BE-41E5-AE51-BD947FE7F687}" destId="{3F3561DD-9F1D-4B83-8000-8DE1A4E23C5F}" srcOrd="0" destOrd="0" presId="urn:microsoft.com/office/officeart/2017/3/layout/HorizontalLabelsTimeline"/>
    <dgm:cxn modelId="{580601B7-744F-4FE3-8EDD-CD0831D19DBA}" type="presParOf" srcId="{B90D1684-97BE-41E5-AE51-BD947FE7F687}" destId="{8D0223B2-BF54-4D87-9600-8D11BCA5DF46}" srcOrd="1" destOrd="0" presId="urn:microsoft.com/office/officeart/2017/3/layout/HorizontalLabelsTimeline"/>
    <dgm:cxn modelId="{4B818644-B657-4FF1-86B8-A8FAA6CF89E8}" type="presParOf" srcId="{8D0223B2-BF54-4D87-9600-8D11BCA5DF46}" destId="{8B0CF4B4-39CB-4BD4-9632-32A009957C9A}" srcOrd="0" destOrd="0" presId="urn:microsoft.com/office/officeart/2017/3/layout/HorizontalLabelsTimeline"/>
    <dgm:cxn modelId="{DB23DF82-628F-499D-B871-76861B8BB2D8}" type="presParOf" srcId="{8D0223B2-BF54-4D87-9600-8D11BCA5DF46}" destId="{DB17BE94-198A-467E-9687-FB488E21B0B6}" srcOrd="1" destOrd="0" presId="urn:microsoft.com/office/officeart/2017/3/layout/HorizontalLabelsTimeline"/>
    <dgm:cxn modelId="{0BF5B7E2-91B9-499D-AB59-6F2116E5C2FE}" type="presParOf" srcId="{B90D1684-97BE-41E5-AE51-BD947FE7F687}" destId="{EA87048C-E5B2-4601-907C-40604DA8816B}" srcOrd="2" destOrd="0" presId="urn:microsoft.com/office/officeart/2017/3/layout/HorizontalLabelsTimeline"/>
    <dgm:cxn modelId="{0965B847-4CAF-432D-8512-32C497546E97}" type="presParOf" srcId="{B90D1684-97BE-41E5-AE51-BD947FE7F687}" destId="{4349FA27-DA6A-457B-AD1F-6190E212F075}" srcOrd="3" destOrd="0" presId="urn:microsoft.com/office/officeart/2017/3/layout/HorizontalLabelsTimeline"/>
    <dgm:cxn modelId="{92C79F12-F58F-4A69-8D0B-83D0365D7255}" type="presParOf" srcId="{B90D1684-97BE-41E5-AE51-BD947FE7F687}" destId="{BCB2EB9B-45F1-40A5-A1F2-2F8202DF816D}" srcOrd="4" destOrd="0" presId="urn:microsoft.com/office/officeart/2017/3/layout/HorizontalLabelsTimeline"/>
    <dgm:cxn modelId="{6F576A04-1272-4328-9B99-B944DECC4927}" type="presParOf" srcId="{2297FBC0-BB88-42C9-B7A1-AFEF713C1953}" destId="{DD674440-8D0C-4A06-88CD-54AF367C1CEE}" srcOrd="11" destOrd="0" presId="urn:microsoft.com/office/officeart/2017/3/layout/HorizontalLabelsTimeline"/>
    <dgm:cxn modelId="{AF64CD71-1A12-477A-BD98-62D2F40FC2B3}" type="presParOf" srcId="{2297FBC0-BB88-42C9-B7A1-AFEF713C1953}" destId="{A3045222-9D60-4701-BFDD-E59B542E9A31}" srcOrd="12" destOrd="0" presId="urn:microsoft.com/office/officeart/2017/3/layout/HorizontalLabelsTimeline"/>
    <dgm:cxn modelId="{96EBE36B-3E97-4927-B258-B924BAF249B1}" type="presParOf" srcId="{A3045222-9D60-4701-BFDD-E59B542E9A31}" destId="{B79CC615-D1F6-4339-8329-524B5D9BFC56}" srcOrd="0" destOrd="0" presId="urn:microsoft.com/office/officeart/2017/3/layout/HorizontalLabelsTimeline"/>
    <dgm:cxn modelId="{0AA78726-F50D-4C7B-A722-6532DF011284}" type="presParOf" srcId="{A3045222-9D60-4701-BFDD-E59B542E9A31}" destId="{773E9959-0BFF-4F89-ADA9-52B5FCED7D6C}" srcOrd="1" destOrd="0" presId="urn:microsoft.com/office/officeart/2017/3/layout/HorizontalLabelsTimeline"/>
    <dgm:cxn modelId="{5EDCAF45-A84E-477A-B98F-9B741F643322}" type="presParOf" srcId="{773E9959-0BFF-4F89-ADA9-52B5FCED7D6C}" destId="{45596B8B-BEC0-4A04-9F2D-8687F3914F01}" srcOrd="0" destOrd="0" presId="urn:microsoft.com/office/officeart/2017/3/layout/HorizontalLabelsTimeline"/>
    <dgm:cxn modelId="{7999DADE-E951-4DA1-B665-2830C004EC9E}" type="presParOf" srcId="{773E9959-0BFF-4F89-ADA9-52B5FCED7D6C}" destId="{3A4545DA-323D-4E90-8337-7B470F6AD025}" srcOrd="1" destOrd="0" presId="urn:microsoft.com/office/officeart/2017/3/layout/HorizontalLabelsTimeline"/>
    <dgm:cxn modelId="{A261F01E-6CCD-4F36-89BD-C9F1C1920472}" type="presParOf" srcId="{A3045222-9D60-4701-BFDD-E59B542E9A31}" destId="{25E738EE-5A72-4274-B0AD-F3089DB4BDFB}" srcOrd="2" destOrd="0" presId="urn:microsoft.com/office/officeart/2017/3/layout/HorizontalLabelsTimeline"/>
    <dgm:cxn modelId="{0AAA0AF4-D00C-4363-AEAD-01B8AFC4B4F0}" type="presParOf" srcId="{A3045222-9D60-4701-BFDD-E59B542E9A31}" destId="{8037CC0D-75E8-4C8C-89EE-85897F7C28D5}" srcOrd="3" destOrd="0" presId="urn:microsoft.com/office/officeart/2017/3/layout/HorizontalLabelsTimeline"/>
    <dgm:cxn modelId="{830332A7-E508-4821-A2C6-351C894B071B}" type="presParOf" srcId="{A3045222-9D60-4701-BFDD-E59B542E9A31}" destId="{94639651-A7B6-48FA-8B42-EE2FC43C10F7}" srcOrd="4" destOrd="0" presId="urn:microsoft.com/office/officeart/2017/3/layout/HorizontalLabels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D1920D-483C-4076-A250-A662C8A3A270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F908E96A-A061-452C-A873-47E432E15C2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$36.5 Million Residential</a:t>
          </a:r>
        </a:p>
      </dgm:t>
    </dgm:pt>
    <dgm:pt modelId="{ABF18F71-831F-426C-AD75-20E307538612}" type="parTrans" cxnId="{A2BADBB0-0095-4F49-BF41-B71139EFFC67}">
      <dgm:prSet/>
      <dgm:spPr/>
      <dgm:t>
        <a:bodyPr/>
        <a:lstStyle/>
        <a:p>
          <a:endParaRPr lang="en-US"/>
        </a:p>
      </dgm:t>
    </dgm:pt>
    <dgm:pt modelId="{BDFC2992-16F2-47BE-936F-9D53F698AA45}" type="sibTrans" cxnId="{A2BADBB0-0095-4F49-BF41-B71139EFFC67}">
      <dgm:prSet/>
      <dgm:spPr/>
      <dgm:t>
        <a:bodyPr/>
        <a:lstStyle/>
        <a:p>
          <a:endParaRPr lang="en-US"/>
        </a:p>
      </dgm:t>
    </dgm:pt>
    <dgm:pt modelId="{42C284CE-6C7F-4D73-90AA-B641548B539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$17.8 Million Retail </a:t>
          </a:r>
        </a:p>
      </dgm:t>
    </dgm:pt>
    <dgm:pt modelId="{E559DECE-261B-4070-BE02-19ECC4A68BFD}" type="parTrans" cxnId="{C9732571-CDAF-4F8C-AB5F-1C01EE6C8F6D}">
      <dgm:prSet/>
      <dgm:spPr/>
      <dgm:t>
        <a:bodyPr/>
        <a:lstStyle/>
        <a:p>
          <a:endParaRPr lang="en-US"/>
        </a:p>
      </dgm:t>
    </dgm:pt>
    <dgm:pt modelId="{2DC5F38F-F297-4C2C-A25B-A92E3BA924A4}" type="sibTrans" cxnId="{C9732571-CDAF-4F8C-AB5F-1C01EE6C8F6D}">
      <dgm:prSet/>
      <dgm:spPr/>
      <dgm:t>
        <a:bodyPr/>
        <a:lstStyle/>
        <a:p>
          <a:endParaRPr lang="en-US"/>
        </a:p>
      </dgm:t>
    </dgm:pt>
    <dgm:pt modelId="{08C62970-0480-49E9-8AB7-F80B4CD0BDC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Total: $54.3 million </a:t>
          </a:r>
        </a:p>
      </dgm:t>
    </dgm:pt>
    <dgm:pt modelId="{73DA90CD-9B49-4652-A6EE-45D7175F8569}" type="parTrans" cxnId="{D7FACE1B-D72E-4688-AA87-840A4D4B328E}">
      <dgm:prSet/>
      <dgm:spPr/>
      <dgm:t>
        <a:bodyPr/>
        <a:lstStyle/>
        <a:p>
          <a:endParaRPr lang="en-US"/>
        </a:p>
      </dgm:t>
    </dgm:pt>
    <dgm:pt modelId="{3420ADBB-618C-45FD-9B34-BDB7667B40E4}" type="sibTrans" cxnId="{D7FACE1B-D72E-4688-AA87-840A4D4B328E}">
      <dgm:prSet/>
      <dgm:spPr/>
      <dgm:t>
        <a:bodyPr/>
        <a:lstStyle/>
        <a:p>
          <a:endParaRPr lang="en-US"/>
        </a:p>
      </dgm:t>
    </dgm:pt>
    <dgm:pt modelId="{707D7672-91A9-45CB-8613-482F55A7863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$4 </a:t>
          </a:r>
          <a:r>
            <a:rPr lang="en-US" dirty="0"/>
            <a:t>Million City Investment (Incentive and Interest)</a:t>
          </a:r>
        </a:p>
      </dgm:t>
    </dgm:pt>
    <dgm:pt modelId="{B60FB981-0661-4D7A-B3E7-96521924AE99}" type="parTrans" cxnId="{6485D926-CDE4-4BC8-A917-8AC2048C9B8E}">
      <dgm:prSet/>
      <dgm:spPr/>
      <dgm:t>
        <a:bodyPr/>
        <a:lstStyle/>
        <a:p>
          <a:endParaRPr lang="en-US"/>
        </a:p>
      </dgm:t>
    </dgm:pt>
    <dgm:pt modelId="{3FCDEE37-F4CA-488A-8FEC-0EC176DA8242}" type="sibTrans" cxnId="{6485D926-CDE4-4BC8-A917-8AC2048C9B8E}">
      <dgm:prSet/>
      <dgm:spPr/>
      <dgm:t>
        <a:bodyPr/>
        <a:lstStyle/>
        <a:p>
          <a:endParaRPr lang="en-US"/>
        </a:p>
      </dgm:t>
    </dgm:pt>
    <dgm:pt modelId="{29BC7385-9BEA-4865-B629-029255D8CE5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Return on Investment nearly 70% on the New Revenue </a:t>
          </a:r>
        </a:p>
      </dgm:t>
    </dgm:pt>
    <dgm:pt modelId="{85B18D4B-CBEB-4437-80E6-A9AD867B06BF}" type="parTrans" cxnId="{E088C670-F57E-4B8D-A605-519757B924AD}">
      <dgm:prSet/>
      <dgm:spPr/>
      <dgm:t>
        <a:bodyPr/>
        <a:lstStyle/>
        <a:p>
          <a:endParaRPr lang="en-US"/>
        </a:p>
      </dgm:t>
    </dgm:pt>
    <dgm:pt modelId="{89F4E20F-23A4-424C-BEE7-797CE22D1DA9}" type="sibTrans" cxnId="{E088C670-F57E-4B8D-A605-519757B924AD}">
      <dgm:prSet/>
      <dgm:spPr/>
      <dgm:t>
        <a:bodyPr/>
        <a:lstStyle/>
        <a:p>
          <a:endParaRPr lang="en-US"/>
        </a:p>
      </dgm:t>
    </dgm:pt>
    <dgm:pt modelId="{E120BEAC-4A24-4FFF-9EC9-00DF360483C4}" type="pres">
      <dgm:prSet presAssocID="{13D1920D-483C-4076-A250-A662C8A3A270}" presName="root" presStyleCnt="0">
        <dgm:presLayoutVars>
          <dgm:dir/>
          <dgm:resizeHandles val="exact"/>
        </dgm:presLayoutVars>
      </dgm:prSet>
      <dgm:spPr/>
    </dgm:pt>
    <dgm:pt modelId="{179D4A0C-D36E-4393-8B70-6FC56777A6DE}" type="pres">
      <dgm:prSet presAssocID="{F908E96A-A061-452C-A873-47E432E15C2E}" presName="compNode" presStyleCnt="0"/>
      <dgm:spPr/>
    </dgm:pt>
    <dgm:pt modelId="{72365A4A-7952-4013-8DA4-5E444CFB715B}" type="pres">
      <dgm:prSet presAssocID="{F908E96A-A061-452C-A873-47E432E15C2E}" presName="iconBgRect" presStyleLbl="bgShp" presStyleIdx="0" presStyleCnt="5"/>
      <dgm:spPr/>
    </dgm:pt>
    <dgm:pt modelId="{CD455E96-CFC2-462E-8BEA-47A374D62703}" type="pres">
      <dgm:prSet presAssocID="{F908E96A-A061-452C-A873-47E432E15C2E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85FC6244-881A-481F-B117-008CDE541787}" type="pres">
      <dgm:prSet presAssocID="{F908E96A-A061-452C-A873-47E432E15C2E}" presName="spaceRect" presStyleCnt="0"/>
      <dgm:spPr/>
    </dgm:pt>
    <dgm:pt modelId="{CCFD5B48-6286-4FD7-A524-58D4D26BDBFA}" type="pres">
      <dgm:prSet presAssocID="{F908E96A-A061-452C-A873-47E432E15C2E}" presName="textRect" presStyleLbl="revTx" presStyleIdx="0" presStyleCnt="5">
        <dgm:presLayoutVars>
          <dgm:chMax val="1"/>
          <dgm:chPref val="1"/>
        </dgm:presLayoutVars>
      </dgm:prSet>
      <dgm:spPr/>
    </dgm:pt>
    <dgm:pt modelId="{4F9E2001-D207-4EA0-B3FE-9FF17CBA2E73}" type="pres">
      <dgm:prSet presAssocID="{BDFC2992-16F2-47BE-936F-9D53F698AA45}" presName="sibTrans" presStyleCnt="0"/>
      <dgm:spPr/>
    </dgm:pt>
    <dgm:pt modelId="{094230DD-DE5B-4990-8A4E-BF81A4A2DE12}" type="pres">
      <dgm:prSet presAssocID="{42C284CE-6C7F-4D73-90AA-B641548B539F}" presName="compNode" presStyleCnt="0"/>
      <dgm:spPr/>
    </dgm:pt>
    <dgm:pt modelId="{21320A95-3838-4E5E-9456-1D9AAEE717FF}" type="pres">
      <dgm:prSet presAssocID="{42C284CE-6C7F-4D73-90AA-B641548B539F}" presName="iconBgRect" presStyleLbl="bgShp" presStyleIdx="1" presStyleCnt="5"/>
      <dgm:spPr/>
    </dgm:pt>
    <dgm:pt modelId="{381300DD-A451-4045-9018-961C720D4EDF}" type="pres">
      <dgm:prSet presAssocID="{42C284CE-6C7F-4D73-90AA-B641548B539F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opping cart"/>
        </a:ext>
      </dgm:extLst>
    </dgm:pt>
    <dgm:pt modelId="{DE293FF6-5773-4895-9A13-748E25C4CFD4}" type="pres">
      <dgm:prSet presAssocID="{42C284CE-6C7F-4D73-90AA-B641548B539F}" presName="spaceRect" presStyleCnt="0"/>
      <dgm:spPr/>
    </dgm:pt>
    <dgm:pt modelId="{056E339C-2AE4-4409-A794-D0C23C467C34}" type="pres">
      <dgm:prSet presAssocID="{42C284CE-6C7F-4D73-90AA-B641548B539F}" presName="textRect" presStyleLbl="revTx" presStyleIdx="1" presStyleCnt="5">
        <dgm:presLayoutVars>
          <dgm:chMax val="1"/>
          <dgm:chPref val="1"/>
        </dgm:presLayoutVars>
      </dgm:prSet>
      <dgm:spPr/>
    </dgm:pt>
    <dgm:pt modelId="{3BBA730D-1FD8-4D8F-AB79-5A02A82EDF00}" type="pres">
      <dgm:prSet presAssocID="{2DC5F38F-F297-4C2C-A25B-A92E3BA924A4}" presName="sibTrans" presStyleCnt="0"/>
      <dgm:spPr/>
    </dgm:pt>
    <dgm:pt modelId="{1246264D-ACB9-410B-90C9-C094E7BE1AD0}" type="pres">
      <dgm:prSet presAssocID="{08C62970-0480-49E9-8AB7-F80B4CD0BDC8}" presName="compNode" presStyleCnt="0"/>
      <dgm:spPr/>
    </dgm:pt>
    <dgm:pt modelId="{71EC87B8-731B-4BED-9822-37883BDB128A}" type="pres">
      <dgm:prSet presAssocID="{08C62970-0480-49E9-8AB7-F80B4CD0BDC8}" presName="iconBgRect" presStyleLbl="bgShp" presStyleIdx="2" presStyleCnt="5"/>
      <dgm:spPr/>
    </dgm:pt>
    <dgm:pt modelId="{752E33CF-D6B2-4DB5-95F9-0D0CED62D216}" type="pres">
      <dgm:prSet presAssocID="{08C62970-0480-49E9-8AB7-F80B4CD0BDC8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3DD23E08-A398-4B89-8050-600EA801FDFC}" type="pres">
      <dgm:prSet presAssocID="{08C62970-0480-49E9-8AB7-F80B4CD0BDC8}" presName="spaceRect" presStyleCnt="0"/>
      <dgm:spPr/>
    </dgm:pt>
    <dgm:pt modelId="{17D73036-1AE8-4FF8-A695-6CF4E953DA44}" type="pres">
      <dgm:prSet presAssocID="{08C62970-0480-49E9-8AB7-F80B4CD0BDC8}" presName="textRect" presStyleLbl="revTx" presStyleIdx="2" presStyleCnt="5">
        <dgm:presLayoutVars>
          <dgm:chMax val="1"/>
          <dgm:chPref val="1"/>
        </dgm:presLayoutVars>
      </dgm:prSet>
      <dgm:spPr/>
    </dgm:pt>
    <dgm:pt modelId="{517A0D77-1E84-4104-B4B1-2C5F22EF42DC}" type="pres">
      <dgm:prSet presAssocID="{3420ADBB-618C-45FD-9B34-BDB7667B40E4}" presName="sibTrans" presStyleCnt="0"/>
      <dgm:spPr/>
    </dgm:pt>
    <dgm:pt modelId="{33DC0399-2312-4866-9FE1-5A4A76672E3C}" type="pres">
      <dgm:prSet presAssocID="{707D7672-91A9-45CB-8613-482F55A7863C}" presName="compNode" presStyleCnt="0"/>
      <dgm:spPr/>
    </dgm:pt>
    <dgm:pt modelId="{A4F277AB-4527-4C3A-9E45-96E8B6E817B8}" type="pres">
      <dgm:prSet presAssocID="{707D7672-91A9-45CB-8613-482F55A7863C}" presName="iconBgRect" presStyleLbl="bgShp" presStyleIdx="3" presStyleCnt="5"/>
      <dgm:spPr/>
    </dgm:pt>
    <dgm:pt modelId="{927DBDC8-99FC-4A75-B199-CE77AA73AE10}" type="pres">
      <dgm:prSet presAssocID="{707D7672-91A9-45CB-8613-482F55A7863C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003CE12F-9B09-4136-82F8-3AD5C1F9FEAA}" type="pres">
      <dgm:prSet presAssocID="{707D7672-91A9-45CB-8613-482F55A7863C}" presName="spaceRect" presStyleCnt="0"/>
      <dgm:spPr/>
    </dgm:pt>
    <dgm:pt modelId="{1537E393-700F-4C7D-B399-E59079DB1014}" type="pres">
      <dgm:prSet presAssocID="{707D7672-91A9-45CB-8613-482F55A7863C}" presName="textRect" presStyleLbl="revTx" presStyleIdx="3" presStyleCnt="5">
        <dgm:presLayoutVars>
          <dgm:chMax val="1"/>
          <dgm:chPref val="1"/>
        </dgm:presLayoutVars>
      </dgm:prSet>
      <dgm:spPr/>
    </dgm:pt>
    <dgm:pt modelId="{7EDA19AB-2773-4B52-9CAA-61888922CE05}" type="pres">
      <dgm:prSet presAssocID="{3FCDEE37-F4CA-488A-8FEC-0EC176DA8242}" presName="sibTrans" presStyleCnt="0"/>
      <dgm:spPr/>
    </dgm:pt>
    <dgm:pt modelId="{8A8D23E5-2A5C-4080-B9AF-999348C91997}" type="pres">
      <dgm:prSet presAssocID="{29BC7385-9BEA-4865-B629-029255D8CE5D}" presName="compNode" presStyleCnt="0"/>
      <dgm:spPr/>
    </dgm:pt>
    <dgm:pt modelId="{B54FD645-1100-4231-BA94-637CF2372D4E}" type="pres">
      <dgm:prSet presAssocID="{29BC7385-9BEA-4865-B629-029255D8CE5D}" presName="iconBgRect" presStyleLbl="bgShp" presStyleIdx="4" presStyleCnt="5"/>
      <dgm:spPr/>
    </dgm:pt>
    <dgm:pt modelId="{7C47D692-29AC-487F-8361-294022A2EA10}" type="pres">
      <dgm:prSet presAssocID="{29BC7385-9BEA-4865-B629-029255D8CE5D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F52887C7-8A64-47F2-BD45-F46645A35BB0}" type="pres">
      <dgm:prSet presAssocID="{29BC7385-9BEA-4865-B629-029255D8CE5D}" presName="spaceRect" presStyleCnt="0"/>
      <dgm:spPr/>
    </dgm:pt>
    <dgm:pt modelId="{DB0A69E5-1A61-45B3-9F50-D4CFD24B3364}" type="pres">
      <dgm:prSet presAssocID="{29BC7385-9BEA-4865-B629-029255D8CE5D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D7FACE1B-D72E-4688-AA87-840A4D4B328E}" srcId="{13D1920D-483C-4076-A250-A662C8A3A270}" destId="{08C62970-0480-49E9-8AB7-F80B4CD0BDC8}" srcOrd="2" destOrd="0" parTransId="{73DA90CD-9B49-4652-A6EE-45D7175F8569}" sibTransId="{3420ADBB-618C-45FD-9B34-BDB7667B40E4}"/>
    <dgm:cxn modelId="{6485D926-CDE4-4BC8-A917-8AC2048C9B8E}" srcId="{13D1920D-483C-4076-A250-A662C8A3A270}" destId="{707D7672-91A9-45CB-8613-482F55A7863C}" srcOrd="3" destOrd="0" parTransId="{B60FB981-0661-4D7A-B3E7-96521924AE99}" sibTransId="{3FCDEE37-F4CA-488A-8FEC-0EC176DA8242}"/>
    <dgm:cxn modelId="{E088C670-F57E-4B8D-A605-519757B924AD}" srcId="{13D1920D-483C-4076-A250-A662C8A3A270}" destId="{29BC7385-9BEA-4865-B629-029255D8CE5D}" srcOrd="4" destOrd="0" parTransId="{85B18D4B-CBEB-4437-80E6-A9AD867B06BF}" sibTransId="{89F4E20F-23A4-424C-BEE7-797CE22D1DA9}"/>
    <dgm:cxn modelId="{C9732571-CDAF-4F8C-AB5F-1C01EE6C8F6D}" srcId="{13D1920D-483C-4076-A250-A662C8A3A270}" destId="{42C284CE-6C7F-4D73-90AA-B641548B539F}" srcOrd="1" destOrd="0" parTransId="{E559DECE-261B-4070-BE02-19ECC4A68BFD}" sibTransId="{2DC5F38F-F297-4C2C-A25B-A92E3BA924A4}"/>
    <dgm:cxn modelId="{ABCE2E5A-FD49-4E99-A0E3-0721725BD371}" type="presOf" srcId="{F908E96A-A061-452C-A873-47E432E15C2E}" destId="{CCFD5B48-6286-4FD7-A524-58D4D26BDBFA}" srcOrd="0" destOrd="0" presId="urn:microsoft.com/office/officeart/2018/5/layout/IconCircleLabelList"/>
    <dgm:cxn modelId="{A2BADBB0-0095-4F49-BF41-B71139EFFC67}" srcId="{13D1920D-483C-4076-A250-A662C8A3A270}" destId="{F908E96A-A061-452C-A873-47E432E15C2E}" srcOrd="0" destOrd="0" parTransId="{ABF18F71-831F-426C-AD75-20E307538612}" sibTransId="{BDFC2992-16F2-47BE-936F-9D53F698AA45}"/>
    <dgm:cxn modelId="{DA6D85D6-E694-4D6D-BEBB-ED855C8EACD0}" type="presOf" srcId="{42C284CE-6C7F-4D73-90AA-B641548B539F}" destId="{056E339C-2AE4-4409-A794-D0C23C467C34}" srcOrd="0" destOrd="0" presId="urn:microsoft.com/office/officeart/2018/5/layout/IconCircleLabelList"/>
    <dgm:cxn modelId="{9563A3E7-70FC-466E-9E94-AA5FAA276FEF}" type="presOf" srcId="{29BC7385-9BEA-4865-B629-029255D8CE5D}" destId="{DB0A69E5-1A61-45B3-9F50-D4CFD24B3364}" srcOrd="0" destOrd="0" presId="urn:microsoft.com/office/officeart/2018/5/layout/IconCircleLabelList"/>
    <dgm:cxn modelId="{4F2BB4F8-1B68-4413-AA06-26A8E9B22273}" type="presOf" srcId="{707D7672-91A9-45CB-8613-482F55A7863C}" destId="{1537E393-700F-4C7D-B399-E59079DB1014}" srcOrd="0" destOrd="0" presId="urn:microsoft.com/office/officeart/2018/5/layout/IconCircleLabelList"/>
    <dgm:cxn modelId="{7A6B7AFB-DAF9-4D6D-B5AF-E881825236FC}" type="presOf" srcId="{08C62970-0480-49E9-8AB7-F80B4CD0BDC8}" destId="{17D73036-1AE8-4FF8-A695-6CF4E953DA44}" srcOrd="0" destOrd="0" presId="urn:microsoft.com/office/officeart/2018/5/layout/IconCircleLabelList"/>
    <dgm:cxn modelId="{7C07A6FC-21E8-4EE2-8E51-1C6EB8E003FF}" type="presOf" srcId="{13D1920D-483C-4076-A250-A662C8A3A270}" destId="{E120BEAC-4A24-4FFF-9EC9-00DF360483C4}" srcOrd="0" destOrd="0" presId="urn:microsoft.com/office/officeart/2018/5/layout/IconCircleLabelList"/>
    <dgm:cxn modelId="{C5F5AD91-E25E-4173-BA08-1E6566EDAE0A}" type="presParOf" srcId="{E120BEAC-4A24-4FFF-9EC9-00DF360483C4}" destId="{179D4A0C-D36E-4393-8B70-6FC56777A6DE}" srcOrd="0" destOrd="0" presId="urn:microsoft.com/office/officeart/2018/5/layout/IconCircleLabelList"/>
    <dgm:cxn modelId="{962645C9-4F53-49B3-A8F7-5C02A2B0E877}" type="presParOf" srcId="{179D4A0C-D36E-4393-8B70-6FC56777A6DE}" destId="{72365A4A-7952-4013-8DA4-5E444CFB715B}" srcOrd="0" destOrd="0" presId="urn:microsoft.com/office/officeart/2018/5/layout/IconCircleLabelList"/>
    <dgm:cxn modelId="{110EC50C-B63F-4652-8F00-15A7DC53A544}" type="presParOf" srcId="{179D4A0C-D36E-4393-8B70-6FC56777A6DE}" destId="{CD455E96-CFC2-462E-8BEA-47A374D62703}" srcOrd="1" destOrd="0" presId="urn:microsoft.com/office/officeart/2018/5/layout/IconCircleLabelList"/>
    <dgm:cxn modelId="{5D6B5CE8-B40D-44E2-891A-B2C802B7556E}" type="presParOf" srcId="{179D4A0C-D36E-4393-8B70-6FC56777A6DE}" destId="{85FC6244-881A-481F-B117-008CDE541787}" srcOrd="2" destOrd="0" presId="urn:microsoft.com/office/officeart/2018/5/layout/IconCircleLabelList"/>
    <dgm:cxn modelId="{23B9E81B-74DE-4D7F-9F7A-8CF11152110B}" type="presParOf" srcId="{179D4A0C-D36E-4393-8B70-6FC56777A6DE}" destId="{CCFD5B48-6286-4FD7-A524-58D4D26BDBFA}" srcOrd="3" destOrd="0" presId="urn:microsoft.com/office/officeart/2018/5/layout/IconCircleLabelList"/>
    <dgm:cxn modelId="{3F83258B-3ED2-48CE-9957-3C06FB323E9A}" type="presParOf" srcId="{E120BEAC-4A24-4FFF-9EC9-00DF360483C4}" destId="{4F9E2001-D207-4EA0-B3FE-9FF17CBA2E73}" srcOrd="1" destOrd="0" presId="urn:microsoft.com/office/officeart/2018/5/layout/IconCircleLabelList"/>
    <dgm:cxn modelId="{5E1725ED-5FFF-48FE-ABCF-23DB58FCDD4E}" type="presParOf" srcId="{E120BEAC-4A24-4FFF-9EC9-00DF360483C4}" destId="{094230DD-DE5B-4990-8A4E-BF81A4A2DE12}" srcOrd="2" destOrd="0" presId="urn:microsoft.com/office/officeart/2018/5/layout/IconCircleLabelList"/>
    <dgm:cxn modelId="{8809968E-DCC4-4B4E-BC48-B4C1500292FB}" type="presParOf" srcId="{094230DD-DE5B-4990-8A4E-BF81A4A2DE12}" destId="{21320A95-3838-4E5E-9456-1D9AAEE717FF}" srcOrd="0" destOrd="0" presId="urn:microsoft.com/office/officeart/2018/5/layout/IconCircleLabelList"/>
    <dgm:cxn modelId="{68F45BED-0E50-4F8E-BF44-9BD136390552}" type="presParOf" srcId="{094230DD-DE5B-4990-8A4E-BF81A4A2DE12}" destId="{381300DD-A451-4045-9018-961C720D4EDF}" srcOrd="1" destOrd="0" presId="urn:microsoft.com/office/officeart/2018/5/layout/IconCircleLabelList"/>
    <dgm:cxn modelId="{61564657-226F-4C95-8174-9D02B4FA668A}" type="presParOf" srcId="{094230DD-DE5B-4990-8A4E-BF81A4A2DE12}" destId="{DE293FF6-5773-4895-9A13-748E25C4CFD4}" srcOrd="2" destOrd="0" presId="urn:microsoft.com/office/officeart/2018/5/layout/IconCircleLabelList"/>
    <dgm:cxn modelId="{F5DA3BA3-0286-45D1-8D89-44AB41D58184}" type="presParOf" srcId="{094230DD-DE5B-4990-8A4E-BF81A4A2DE12}" destId="{056E339C-2AE4-4409-A794-D0C23C467C34}" srcOrd="3" destOrd="0" presId="urn:microsoft.com/office/officeart/2018/5/layout/IconCircleLabelList"/>
    <dgm:cxn modelId="{FB1E8E5F-A111-4371-B398-000EAD74E9E4}" type="presParOf" srcId="{E120BEAC-4A24-4FFF-9EC9-00DF360483C4}" destId="{3BBA730D-1FD8-4D8F-AB79-5A02A82EDF00}" srcOrd="3" destOrd="0" presId="urn:microsoft.com/office/officeart/2018/5/layout/IconCircleLabelList"/>
    <dgm:cxn modelId="{5C0007F1-5BF6-45A6-A262-B1E1CC1AB394}" type="presParOf" srcId="{E120BEAC-4A24-4FFF-9EC9-00DF360483C4}" destId="{1246264D-ACB9-410B-90C9-C094E7BE1AD0}" srcOrd="4" destOrd="0" presId="urn:microsoft.com/office/officeart/2018/5/layout/IconCircleLabelList"/>
    <dgm:cxn modelId="{DB4E2096-EE76-4BEE-B150-F6A30098B50A}" type="presParOf" srcId="{1246264D-ACB9-410B-90C9-C094E7BE1AD0}" destId="{71EC87B8-731B-4BED-9822-37883BDB128A}" srcOrd="0" destOrd="0" presId="urn:microsoft.com/office/officeart/2018/5/layout/IconCircleLabelList"/>
    <dgm:cxn modelId="{8D7224D8-BE13-4400-95C0-6C323F4481FF}" type="presParOf" srcId="{1246264D-ACB9-410B-90C9-C094E7BE1AD0}" destId="{752E33CF-D6B2-4DB5-95F9-0D0CED62D216}" srcOrd="1" destOrd="0" presId="urn:microsoft.com/office/officeart/2018/5/layout/IconCircleLabelList"/>
    <dgm:cxn modelId="{54532BC4-DA49-463E-808C-27BB14C5BF8A}" type="presParOf" srcId="{1246264D-ACB9-410B-90C9-C094E7BE1AD0}" destId="{3DD23E08-A398-4B89-8050-600EA801FDFC}" srcOrd="2" destOrd="0" presId="urn:microsoft.com/office/officeart/2018/5/layout/IconCircleLabelList"/>
    <dgm:cxn modelId="{B51389A0-50BC-4764-9D3C-1283CBDDF7D5}" type="presParOf" srcId="{1246264D-ACB9-410B-90C9-C094E7BE1AD0}" destId="{17D73036-1AE8-4FF8-A695-6CF4E953DA44}" srcOrd="3" destOrd="0" presId="urn:microsoft.com/office/officeart/2018/5/layout/IconCircleLabelList"/>
    <dgm:cxn modelId="{ED0F6663-EFA9-463C-B89C-C89CFC7BF374}" type="presParOf" srcId="{E120BEAC-4A24-4FFF-9EC9-00DF360483C4}" destId="{517A0D77-1E84-4104-B4B1-2C5F22EF42DC}" srcOrd="5" destOrd="0" presId="urn:microsoft.com/office/officeart/2018/5/layout/IconCircleLabelList"/>
    <dgm:cxn modelId="{81C6DC03-9672-4F40-A3E3-37909E9AE87C}" type="presParOf" srcId="{E120BEAC-4A24-4FFF-9EC9-00DF360483C4}" destId="{33DC0399-2312-4866-9FE1-5A4A76672E3C}" srcOrd="6" destOrd="0" presId="urn:microsoft.com/office/officeart/2018/5/layout/IconCircleLabelList"/>
    <dgm:cxn modelId="{202E5E2E-45E2-492B-B71F-0A5ED374FC9F}" type="presParOf" srcId="{33DC0399-2312-4866-9FE1-5A4A76672E3C}" destId="{A4F277AB-4527-4C3A-9E45-96E8B6E817B8}" srcOrd="0" destOrd="0" presId="urn:microsoft.com/office/officeart/2018/5/layout/IconCircleLabelList"/>
    <dgm:cxn modelId="{76615D88-30B5-4C21-97F4-623A564E656B}" type="presParOf" srcId="{33DC0399-2312-4866-9FE1-5A4A76672E3C}" destId="{927DBDC8-99FC-4A75-B199-CE77AA73AE10}" srcOrd="1" destOrd="0" presId="urn:microsoft.com/office/officeart/2018/5/layout/IconCircleLabelList"/>
    <dgm:cxn modelId="{C434C7A1-AAD1-4823-BFF5-F2782DB52487}" type="presParOf" srcId="{33DC0399-2312-4866-9FE1-5A4A76672E3C}" destId="{003CE12F-9B09-4136-82F8-3AD5C1F9FEAA}" srcOrd="2" destOrd="0" presId="urn:microsoft.com/office/officeart/2018/5/layout/IconCircleLabelList"/>
    <dgm:cxn modelId="{C4CB777E-4AB7-4C7A-9800-4FE0C13D6251}" type="presParOf" srcId="{33DC0399-2312-4866-9FE1-5A4A76672E3C}" destId="{1537E393-700F-4C7D-B399-E59079DB1014}" srcOrd="3" destOrd="0" presId="urn:microsoft.com/office/officeart/2018/5/layout/IconCircleLabelList"/>
    <dgm:cxn modelId="{219632ED-056C-4166-9EE2-5AC16A056B83}" type="presParOf" srcId="{E120BEAC-4A24-4FFF-9EC9-00DF360483C4}" destId="{7EDA19AB-2773-4B52-9CAA-61888922CE05}" srcOrd="7" destOrd="0" presId="urn:microsoft.com/office/officeart/2018/5/layout/IconCircleLabelList"/>
    <dgm:cxn modelId="{96515DDA-DD87-4023-AF22-41D9BD07051A}" type="presParOf" srcId="{E120BEAC-4A24-4FFF-9EC9-00DF360483C4}" destId="{8A8D23E5-2A5C-4080-B9AF-999348C91997}" srcOrd="8" destOrd="0" presId="urn:microsoft.com/office/officeart/2018/5/layout/IconCircleLabelList"/>
    <dgm:cxn modelId="{5D6DF0C1-A7F7-43C3-A1A4-8437441E97F5}" type="presParOf" srcId="{8A8D23E5-2A5C-4080-B9AF-999348C91997}" destId="{B54FD645-1100-4231-BA94-637CF2372D4E}" srcOrd="0" destOrd="0" presId="urn:microsoft.com/office/officeart/2018/5/layout/IconCircleLabelList"/>
    <dgm:cxn modelId="{8B43D976-B8E3-4D2D-B079-1888F9A8CA7B}" type="presParOf" srcId="{8A8D23E5-2A5C-4080-B9AF-999348C91997}" destId="{7C47D692-29AC-487F-8361-294022A2EA10}" srcOrd="1" destOrd="0" presId="urn:microsoft.com/office/officeart/2018/5/layout/IconCircleLabelList"/>
    <dgm:cxn modelId="{A44B8973-4405-4DE4-B254-971B9CD6B99E}" type="presParOf" srcId="{8A8D23E5-2A5C-4080-B9AF-999348C91997}" destId="{F52887C7-8A64-47F2-BD45-F46645A35BB0}" srcOrd="2" destOrd="0" presId="urn:microsoft.com/office/officeart/2018/5/layout/IconCircleLabelList"/>
    <dgm:cxn modelId="{6940AA60-627F-40D7-8E1C-76922FAADC66}" type="presParOf" srcId="{8A8D23E5-2A5C-4080-B9AF-999348C91997}" destId="{DB0A69E5-1A61-45B3-9F50-D4CFD24B3364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FF07B0-68D6-4FCB-A5F7-4CC13A3ED191}">
      <dsp:nvSpPr>
        <dsp:cNvPr id="0" name=""/>
        <dsp:cNvSpPr/>
      </dsp:nvSpPr>
      <dsp:spPr>
        <a:xfrm>
          <a:off x="444387" y="123203"/>
          <a:ext cx="2601642" cy="156098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Land: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$1.2 Million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(Net: $500k)</a:t>
          </a:r>
        </a:p>
      </dsp:txBody>
      <dsp:txXfrm>
        <a:off x="444387" y="123203"/>
        <a:ext cx="2601642" cy="1560985"/>
      </dsp:txXfrm>
    </dsp:sp>
    <dsp:sp modelId="{FA7762DE-5844-4294-91C5-402196F31BF9}">
      <dsp:nvSpPr>
        <dsp:cNvPr id="0" name=""/>
        <dsp:cNvSpPr/>
      </dsp:nvSpPr>
      <dsp:spPr>
        <a:xfrm>
          <a:off x="2993633" y="123203"/>
          <a:ext cx="2601642" cy="1560985"/>
        </a:xfrm>
        <a:prstGeom prst="rect">
          <a:avLst/>
        </a:prstGeom>
        <a:solidFill>
          <a:schemeClr val="accent2">
            <a:hueOff val="-242561"/>
            <a:satOff val="-13988"/>
            <a:lumOff val="14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Boulevard Construction: $1,000,000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(estimate)</a:t>
          </a:r>
        </a:p>
      </dsp:txBody>
      <dsp:txXfrm>
        <a:off x="2993633" y="123203"/>
        <a:ext cx="2601642" cy="1560985"/>
      </dsp:txXfrm>
    </dsp:sp>
    <dsp:sp modelId="{D77324D7-7276-4ADA-A007-DAF17B0048D0}">
      <dsp:nvSpPr>
        <dsp:cNvPr id="0" name=""/>
        <dsp:cNvSpPr/>
      </dsp:nvSpPr>
      <dsp:spPr>
        <a:xfrm>
          <a:off x="2993633" y="1678475"/>
          <a:ext cx="2601642" cy="1560985"/>
        </a:xfrm>
        <a:prstGeom prst="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Traffic Signal: $300,000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(estimate) </a:t>
          </a:r>
        </a:p>
      </dsp:txBody>
      <dsp:txXfrm>
        <a:off x="2993633" y="1678475"/>
        <a:ext cx="2601642" cy="1560985"/>
      </dsp:txXfrm>
    </dsp:sp>
    <dsp:sp modelId="{1D172F28-A1F5-4829-8639-840EBEF14CFC}">
      <dsp:nvSpPr>
        <dsp:cNvPr id="0" name=""/>
        <dsp:cNvSpPr/>
      </dsp:nvSpPr>
      <dsp:spPr>
        <a:xfrm>
          <a:off x="5515666" y="1672840"/>
          <a:ext cx="2601642" cy="1560985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District Improvements and Enhancements:  $500,000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(estimate)</a:t>
          </a:r>
        </a:p>
      </dsp:txBody>
      <dsp:txXfrm>
        <a:off x="5515666" y="1672840"/>
        <a:ext cx="2601642" cy="1560985"/>
      </dsp:txXfrm>
    </dsp:sp>
    <dsp:sp modelId="{D649411C-4480-40BB-9B5C-F6E721619D8B}">
      <dsp:nvSpPr>
        <dsp:cNvPr id="0" name=""/>
        <dsp:cNvSpPr/>
      </dsp:nvSpPr>
      <dsp:spPr>
        <a:xfrm>
          <a:off x="8130239" y="123213"/>
          <a:ext cx="2601642" cy="1560985"/>
        </a:xfrm>
        <a:prstGeom prst="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Sewer Line: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$750,000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(estimate)</a:t>
          </a:r>
        </a:p>
      </dsp:txBody>
      <dsp:txXfrm>
        <a:off x="8130239" y="123213"/>
        <a:ext cx="2601642" cy="1560985"/>
      </dsp:txXfrm>
    </dsp:sp>
    <dsp:sp modelId="{ED35CB77-1EB1-4707-A898-E8B50303482A}">
      <dsp:nvSpPr>
        <dsp:cNvPr id="0" name=""/>
        <dsp:cNvSpPr/>
      </dsp:nvSpPr>
      <dsp:spPr>
        <a:xfrm>
          <a:off x="5537624" y="123213"/>
          <a:ext cx="2601642" cy="1560985"/>
        </a:xfrm>
        <a:prstGeom prst="rect">
          <a:avLst/>
        </a:prstGeom>
        <a:solidFill>
          <a:schemeClr val="accent2">
            <a:hueOff val="-1212803"/>
            <a:satOff val="-69940"/>
            <a:lumOff val="71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Professional Design Fees: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$150,000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(estimate) </a:t>
          </a:r>
        </a:p>
      </dsp:txBody>
      <dsp:txXfrm>
        <a:off x="5537624" y="123213"/>
        <a:ext cx="2601642" cy="1560985"/>
      </dsp:txXfrm>
    </dsp:sp>
    <dsp:sp modelId="{96BE93FE-5DF3-4413-8B93-6AC8EA6CAE2C}">
      <dsp:nvSpPr>
        <dsp:cNvPr id="0" name=""/>
        <dsp:cNvSpPr/>
      </dsp:nvSpPr>
      <dsp:spPr>
        <a:xfrm>
          <a:off x="4150636" y="3229957"/>
          <a:ext cx="2889280" cy="1460130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TOTAL: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$4 M Construction/Incentives </a:t>
          </a:r>
        </a:p>
      </dsp:txBody>
      <dsp:txXfrm>
        <a:off x="4150636" y="3229957"/>
        <a:ext cx="2889280" cy="14601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C68FFC-FB0B-49BB-8EE4-A95B80D705A6}">
      <dsp:nvSpPr>
        <dsp:cNvPr id="0" name=""/>
        <dsp:cNvSpPr/>
      </dsp:nvSpPr>
      <dsp:spPr>
        <a:xfrm>
          <a:off x="973190" y="785492"/>
          <a:ext cx="1264141" cy="126414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A21DBB-377F-4380-A7B0-779B239EDDDC}">
      <dsp:nvSpPr>
        <dsp:cNvPr id="0" name=""/>
        <dsp:cNvSpPr/>
      </dsp:nvSpPr>
      <dsp:spPr>
        <a:xfrm>
          <a:off x="1242597" y="1054900"/>
          <a:ext cx="725326" cy="7253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0D3604-2756-4A83-A497-445A466BD0C6}">
      <dsp:nvSpPr>
        <dsp:cNvPr id="0" name=""/>
        <dsp:cNvSpPr/>
      </dsp:nvSpPr>
      <dsp:spPr>
        <a:xfrm>
          <a:off x="569079" y="2443382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Site Amenities (Public Art, Parks Etc)</a:t>
          </a:r>
        </a:p>
      </dsp:txBody>
      <dsp:txXfrm>
        <a:off x="569079" y="2443382"/>
        <a:ext cx="2072362" cy="720000"/>
      </dsp:txXfrm>
    </dsp:sp>
    <dsp:sp modelId="{0D92404F-F289-4760-97F9-3E91DB99B799}">
      <dsp:nvSpPr>
        <dsp:cNvPr id="0" name=""/>
        <dsp:cNvSpPr/>
      </dsp:nvSpPr>
      <dsp:spPr>
        <a:xfrm>
          <a:off x="3408216" y="785492"/>
          <a:ext cx="1264141" cy="126414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2D6BBB-0FE4-47C6-B43F-D711CDEA3CD7}">
      <dsp:nvSpPr>
        <dsp:cNvPr id="0" name=""/>
        <dsp:cNvSpPr/>
      </dsp:nvSpPr>
      <dsp:spPr>
        <a:xfrm>
          <a:off x="3677623" y="1054900"/>
          <a:ext cx="725326" cy="7253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E20706-2163-4EDB-AA97-B224BEFBD8AC}">
      <dsp:nvSpPr>
        <dsp:cNvPr id="0" name=""/>
        <dsp:cNvSpPr/>
      </dsp:nvSpPr>
      <dsp:spPr>
        <a:xfrm>
          <a:off x="3004105" y="2443382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Architectural Aesthetics</a:t>
          </a:r>
        </a:p>
      </dsp:txBody>
      <dsp:txXfrm>
        <a:off x="3004105" y="2443382"/>
        <a:ext cx="2072362" cy="720000"/>
      </dsp:txXfrm>
    </dsp:sp>
    <dsp:sp modelId="{EBD19263-4101-48C8-856F-CF56666DEA93}">
      <dsp:nvSpPr>
        <dsp:cNvPr id="0" name=""/>
        <dsp:cNvSpPr/>
      </dsp:nvSpPr>
      <dsp:spPr>
        <a:xfrm>
          <a:off x="5843242" y="785492"/>
          <a:ext cx="1264141" cy="126414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6C224A-E8F4-4EB7-9586-07881A487A0A}">
      <dsp:nvSpPr>
        <dsp:cNvPr id="0" name=""/>
        <dsp:cNvSpPr/>
      </dsp:nvSpPr>
      <dsp:spPr>
        <a:xfrm>
          <a:off x="6112649" y="1054900"/>
          <a:ext cx="725326" cy="7253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96B53B-F552-4E6E-9674-462E5A6BCB94}">
      <dsp:nvSpPr>
        <dsp:cNvPr id="0" name=""/>
        <dsp:cNvSpPr/>
      </dsp:nvSpPr>
      <dsp:spPr>
        <a:xfrm>
          <a:off x="5439131" y="2443382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Time-lines</a:t>
          </a:r>
        </a:p>
      </dsp:txBody>
      <dsp:txXfrm>
        <a:off x="5439131" y="2443382"/>
        <a:ext cx="2072362" cy="720000"/>
      </dsp:txXfrm>
    </dsp:sp>
    <dsp:sp modelId="{C04ED823-44B7-43C6-83C0-FF569B97C418}">
      <dsp:nvSpPr>
        <dsp:cNvPr id="0" name=""/>
        <dsp:cNvSpPr/>
      </dsp:nvSpPr>
      <dsp:spPr>
        <a:xfrm>
          <a:off x="8278268" y="785492"/>
          <a:ext cx="1264141" cy="126414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7EFA2D-B0B6-4079-B0F0-D83A2B1AD9D7}">
      <dsp:nvSpPr>
        <dsp:cNvPr id="0" name=""/>
        <dsp:cNvSpPr/>
      </dsp:nvSpPr>
      <dsp:spPr>
        <a:xfrm>
          <a:off x="8547675" y="1054900"/>
          <a:ext cx="725326" cy="7253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1D8364-54B5-4587-8401-932AC07F0A0A}">
      <dsp:nvSpPr>
        <dsp:cNvPr id="0" name=""/>
        <dsp:cNvSpPr/>
      </dsp:nvSpPr>
      <dsp:spPr>
        <a:xfrm>
          <a:off x="7874157" y="2443382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Min. Commitment By Developer</a:t>
          </a:r>
        </a:p>
      </dsp:txBody>
      <dsp:txXfrm>
        <a:off x="7874157" y="2443382"/>
        <a:ext cx="2072362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C6F25C-4E1E-4686-B1C1-E77A362C80AF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7B991C-510A-4516-BB1F-E51EA51109D9}">
      <dsp:nvSpPr>
        <dsp:cNvPr id="0" name=""/>
        <dsp:cNvSpPr/>
      </dsp:nvSpPr>
      <dsp:spPr>
        <a:xfrm>
          <a:off x="157734" y="1348914"/>
          <a:ext cx="2313432" cy="52216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1 Mar.</a:t>
          </a:r>
        </a:p>
      </dsp:txBody>
      <dsp:txXfrm>
        <a:off x="157734" y="1348914"/>
        <a:ext cx="2313432" cy="522160"/>
      </dsp:txXfrm>
    </dsp:sp>
    <dsp:sp modelId="{8B30F15F-E68C-4822-BCF2-020A9AF1D6F3}">
      <dsp:nvSpPr>
        <dsp:cNvPr id="0" name=""/>
        <dsp:cNvSpPr/>
      </dsp:nvSpPr>
      <dsp:spPr>
        <a:xfrm>
          <a:off x="157734" y="843"/>
          <a:ext cx="2313432" cy="134807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875" tIns="142875" rIns="142875" bIns="14287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Approve both the Winterwood and CRM EDA’s at RDC Meeting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Presentations by both developers</a:t>
          </a:r>
        </a:p>
      </dsp:txBody>
      <dsp:txXfrm>
        <a:off x="157734" y="843"/>
        <a:ext cx="2313432" cy="1348071"/>
      </dsp:txXfrm>
    </dsp:sp>
    <dsp:sp modelId="{98BC6687-4BB7-42EA-8204-70D735BA4E9D}">
      <dsp:nvSpPr>
        <dsp:cNvPr id="0" name=""/>
        <dsp:cNvSpPr/>
      </dsp:nvSpPr>
      <dsp:spPr>
        <a:xfrm>
          <a:off x="1314450" y="1871075"/>
          <a:ext cx="0" cy="304593"/>
        </a:xfrm>
        <a:prstGeom prst="line">
          <a:avLst/>
        </a:pr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4AD99A-A939-452F-B830-B80D1D55E666}">
      <dsp:nvSpPr>
        <dsp:cNvPr id="0" name=""/>
        <dsp:cNvSpPr/>
      </dsp:nvSpPr>
      <dsp:spPr>
        <a:xfrm>
          <a:off x="1472184" y="2480262"/>
          <a:ext cx="2313432" cy="52216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/>
            <a:t>1 Mar. – 1 June</a:t>
          </a:r>
        </a:p>
      </dsp:txBody>
      <dsp:txXfrm>
        <a:off x="1472184" y="2480262"/>
        <a:ext cx="2313432" cy="522160"/>
      </dsp:txXfrm>
    </dsp:sp>
    <dsp:sp modelId="{0E29C140-6379-4C37-B456-6753F4871ACA}">
      <dsp:nvSpPr>
        <dsp:cNvPr id="0" name=""/>
        <dsp:cNvSpPr/>
      </dsp:nvSpPr>
      <dsp:spPr>
        <a:xfrm>
          <a:off x="1472184" y="3002423"/>
          <a:ext cx="2313432" cy="920634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875" tIns="142875" rIns="142875" bIns="14287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Various City Approvals for Bonds associated with the development</a:t>
          </a:r>
        </a:p>
      </dsp:txBody>
      <dsp:txXfrm>
        <a:off x="1472184" y="3002423"/>
        <a:ext cx="2313432" cy="920634"/>
      </dsp:txXfrm>
    </dsp:sp>
    <dsp:sp modelId="{B8B88013-65BF-4567-B2B0-44452C9CE7DF}">
      <dsp:nvSpPr>
        <dsp:cNvPr id="0" name=""/>
        <dsp:cNvSpPr/>
      </dsp:nvSpPr>
      <dsp:spPr>
        <a:xfrm>
          <a:off x="2628900" y="2175668"/>
          <a:ext cx="0" cy="304593"/>
        </a:xfrm>
        <a:prstGeom prst="line">
          <a:avLst/>
        </a:pr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1571B0-CF69-48E4-AE3A-D7FEA4E0EA71}">
      <dsp:nvSpPr>
        <dsp:cNvPr id="0" name=""/>
        <dsp:cNvSpPr/>
      </dsp:nvSpPr>
      <dsp:spPr>
        <a:xfrm rot="2700000">
          <a:off x="1280604" y="2141823"/>
          <a:ext cx="67690" cy="676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472E0FA-06AE-4066-B44C-FA4209CC4976}">
      <dsp:nvSpPr>
        <dsp:cNvPr id="0" name=""/>
        <dsp:cNvSpPr/>
      </dsp:nvSpPr>
      <dsp:spPr>
        <a:xfrm rot="2700000">
          <a:off x="2595054" y="2141823"/>
          <a:ext cx="67690" cy="6769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2F00CDB-96AE-4794-BA80-1DB97130EE2B}">
      <dsp:nvSpPr>
        <dsp:cNvPr id="0" name=""/>
        <dsp:cNvSpPr/>
      </dsp:nvSpPr>
      <dsp:spPr>
        <a:xfrm>
          <a:off x="2786634" y="1348914"/>
          <a:ext cx="2313432" cy="52216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/>
            <a:t>June</a:t>
          </a:r>
        </a:p>
      </dsp:txBody>
      <dsp:txXfrm>
        <a:off x="2786634" y="1348914"/>
        <a:ext cx="2313432" cy="522160"/>
      </dsp:txXfrm>
    </dsp:sp>
    <dsp:sp modelId="{D6AEF293-6EE5-4545-90F0-6A766A55FBB9}">
      <dsp:nvSpPr>
        <dsp:cNvPr id="0" name=""/>
        <dsp:cNvSpPr/>
      </dsp:nvSpPr>
      <dsp:spPr>
        <a:xfrm>
          <a:off x="2786634" y="641999"/>
          <a:ext cx="2313432" cy="706915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875" tIns="142875" rIns="142875" bIns="14287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Close on the property from CRM</a:t>
          </a:r>
        </a:p>
      </dsp:txBody>
      <dsp:txXfrm>
        <a:off x="2786634" y="641999"/>
        <a:ext cx="2313432" cy="706915"/>
      </dsp:txXfrm>
    </dsp:sp>
    <dsp:sp modelId="{39D335F6-5FF4-4B53-A818-7DC639387EBC}">
      <dsp:nvSpPr>
        <dsp:cNvPr id="0" name=""/>
        <dsp:cNvSpPr/>
      </dsp:nvSpPr>
      <dsp:spPr>
        <a:xfrm>
          <a:off x="3943350" y="1871075"/>
          <a:ext cx="0" cy="304593"/>
        </a:xfrm>
        <a:prstGeom prst="line">
          <a:avLst/>
        </a:pr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64AA63-A70B-4FF7-BFC0-E4DFCE1B40F8}">
      <dsp:nvSpPr>
        <dsp:cNvPr id="0" name=""/>
        <dsp:cNvSpPr/>
      </dsp:nvSpPr>
      <dsp:spPr>
        <a:xfrm>
          <a:off x="4101084" y="2480262"/>
          <a:ext cx="2313432" cy="52216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1 Aug.</a:t>
          </a:r>
        </a:p>
      </dsp:txBody>
      <dsp:txXfrm>
        <a:off x="4101084" y="2480262"/>
        <a:ext cx="2313432" cy="522160"/>
      </dsp:txXfrm>
    </dsp:sp>
    <dsp:sp modelId="{1CF6A89B-45CC-4B1E-889B-10CE61918EB6}">
      <dsp:nvSpPr>
        <dsp:cNvPr id="0" name=""/>
        <dsp:cNvSpPr/>
      </dsp:nvSpPr>
      <dsp:spPr>
        <a:xfrm>
          <a:off x="4101084" y="3002423"/>
          <a:ext cx="2313432" cy="526076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875" tIns="142875" rIns="142875" bIns="14287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CRM begins construction</a:t>
          </a:r>
        </a:p>
      </dsp:txBody>
      <dsp:txXfrm>
        <a:off x="4101084" y="3002423"/>
        <a:ext cx="2313432" cy="526076"/>
      </dsp:txXfrm>
    </dsp:sp>
    <dsp:sp modelId="{74886301-9F33-4B4B-B605-971548AF70A3}">
      <dsp:nvSpPr>
        <dsp:cNvPr id="0" name=""/>
        <dsp:cNvSpPr/>
      </dsp:nvSpPr>
      <dsp:spPr>
        <a:xfrm>
          <a:off x="5257800" y="2175668"/>
          <a:ext cx="0" cy="304593"/>
        </a:xfrm>
        <a:prstGeom prst="line">
          <a:avLst/>
        </a:pr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82575F-BB3D-470D-9CDA-D70A6FA41AF2}">
      <dsp:nvSpPr>
        <dsp:cNvPr id="0" name=""/>
        <dsp:cNvSpPr/>
      </dsp:nvSpPr>
      <dsp:spPr>
        <a:xfrm rot="2700000">
          <a:off x="3909504" y="2141823"/>
          <a:ext cx="67690" cy="6769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A964E35-CA1C-4BDC-B939-D464001CB775}">
      <dsp:nvSpPr>
        <dsp:cNvPr id="0" name=""/>
        <dsp:cNvSpPr/>
      </dsp:nvSpPr>
      <dsp:spPr>
        <a:xfrm rot="2700000">
          <a:off x="5223954" y="2141823"/>
          <a:ext cx="67690" cy="6769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1DAA277-7AB4-4096-9ED6-4F04D3005399}">
      <dsp:nvSpPr>
        <dsp:cNvPr id="0" name=""/>
        <dsp:cNvSpPr/>
      </dsp:nvSpPr>
      <dsp:spPr>
        <a:xfrm>
          <a:off x="5415534" y="1348914"/>
          <a:ext cx="2313432" cy="52216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/>
            <a:t>2022</a:t>
          </a:r>
        </a:p>
      </dsp:txBody>
      <dsp:txXfrm>
        <a:off x="5415534" y="1348914"/>
        <a:ext cx="2313432" cy="522160"/>
      </dsp:txXfrm>
    </dsp:sp>
    <dsp:sp modelId="{A2C9541C-6DB6-4516-8A1A-E0210D78C1A6}">
      <dsp:nvSpPr>
        <dsp:cNvPr id="0" name=""/>
        <dsp:cNvSpPr/>
      </dsp:nvSpPr>
      <dsp:spPr>
        <a:xfrm>
          <a:off x="5415534" y="428280"/>
          <a:ext cx="2313432" cy="920634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875" tIns="142875" rIns="142875" bIns="14287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Winterwood</a:t>
          </a:r>
          <a:r>
            <a:rPr lang="en-US" sz="1500" kern="1200" dirty="0"/>
            <a:t> buys property from City and begins construction </a:t>
          </a:r>
        </a:p>
      </dsp:txBody>
      <dsp:txXfrm>
        <a:off x="5415534" y="428280"/>
        <a:ext cx="2313432" cy="920634"/>
      </dsp:txXfrm>
    </dsp:sp>
    <dsp:sp modelId="{9B2651A6-C922-4EDE-9565-DD1D8C1E6EF4}">
      <dsp:nvSpPr>
        <dsp:cNvPr id="0" name=""/>
        <dsp:cNvSpPr/>
      </dsp:nvSpPr>
      <dsp:spPr>
        <a:xfrm>
          <a:off x="6572250" y="1871075"/>
          <a:ext cx="0" cy="304593"/>
        </a:xfrm>
        <a:prstGeom prst="line">
          <a:avLst/>
        </a:pr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3561DD-9F1D-4B83-8000-8DE1A4E23C5F}">
      <dsp:nvSpPr>
        <dsp:cNvPr id="0" name=""/>
        <dsp:cNvSpPr/>
      </dsp:nvSpPr>
      <dsp:spPr>
        <a:xfrm>
          <a:off x="6729984" y="2480262"/>
          <a:ext cx="2313432" cy="52216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/>
            <a:t>Aug. 2023</a:t>
          </a:r>
        </a:p>
      </dsp:txBody>
      <dsp:txXfrm>
        <a:off x="6729984" y="2480262"/>
        <a:ext cx="2313432" cy="522160"/>
      </dsp:txXfrm>
    </dsp:sp>
    <dsp:sp modelId="{8B0CF4B4-39CB-4BD4-9632-32A009957C9A}">
      <dsp:nvSpPr>
        <dsp:cNvPr id="0" name=""/>
        <dsp:cNvSpPr/>
      </dsp:nvSpPr>
      <dsp:spPr>
        <a:xfrm>
          <a:off x="6729984" y="3002423"/>
          <a:ext cx="2313432" cy="128231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875" tIns="142875" rIns="142875" bIns="14287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RETAIL Center Opens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District Improvements Complete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Winterwood starts construction (residential)</a:t>
          </a:r>
        </a:p>
      </dsp:txBody>
      <dsp:txXfrm>
        <a:off x="6729984" y="3002423"/>
        <a:ext cx="2313432" cy="1282312"/>
      </dsp:txXfrm>
    </dsp:sp>
    <dsp:sp modelId="{EA87048C-E5B2-4601-907C-40604DA8816B}">
      <dsp:nvSpPr>
        <dsp:cNvPr id="0" name=""/>
        <dsp:cNvSpPr/>
      </dsp:nvSpPr>
      <dsp:spPr>
        <a:xfrm>
          <a:off x="7886700" y="2175668"/>
          <a:ext cx="0" cy="304593"/>
        </a:xfrm>
        <a:prstGeom prst="line">
          <a:avLst/>
        </a:pr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342F1B-CFB4-46A0-A05F-D4871142D9F8}">
      <dsp:nvSpPr>
        <dsp:cNvPr id="0" name=""/>
        <dsp:cNvSpPr/>
      </dsp:nvSpPr>
      <dsp:spPr>
        <a:xfrm rot="2700000">
          <a:off x="6538404" y="2141823"/>
          <a:ext cx="67690" cy="6769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349FA27-DA6A-457B-AD1F-6190E212F075}">
      <dsp:nvSpPr>
        <dsp:cNvPr id="0" name=""/>
        <dsp:cNvSpPr/>
      </dsp:nvSpPr>
      <dsp:spPr>
        <a:xfrm rot="2700000">
          <a:off x="7852854" y="2141823"/>
          <a:ext cx="67690" cy="676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79CC615-D1F6-4339-8329-524B5D9BFC56}">
      <dsp:nvSpPr>
        <dsp:cNvPr id="0" name=""/>
        <dsp:cNvSpPr/>
      </dsp:nvSpPr>
      <dsp:spPr>
        <a:xfrm>
          <a:off x="8044434" y="1348914"/>
          <a:ext cx="2313432" cy="52216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Aug. 2024</a:t>
          </a:r>
        </a:p>
      </dsp:txBody>
      <dsp:txXfrm>
        <a:off x="8044434" y="1348914"/>
        <a:ext cx="2313432" cy="522160"/>
      </dsp:txXfrm>
    </dsp:sp>
    <dsp:sp modelId="{45596B8B-BEC0-4A04-9F2D-8687F3914F01}">
      <dsp:nvSpPr>
        <dsp:cNvPr id="0" name=""/>
        <dsp:cNvSpPr/>
      </dsp:nvSpPr>
      <dsp:spPr>
        <a:xfrm>
          <a:off x="8044434" y="822838"/>
          <a:ext cx="2313432" cy="526076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875" tIns="142875" rIns="142875" bIns="14287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Residential Opens</a:t>
          </a:r>
        </a:p>
      </dsp:txBody>
      <dsp:txXfrm>
        <a:off x="8044434" y="822838"/>
        <a:ext cx="2313432" cy="526076"/>
      </dsp:txXfrm>
    </dsp:sp>
    <dsp:sp modelId="{25E738EE-5A72-4274-B0AD-F3089DB4BDFB}">
      <dsp:nvSpPr>
        <dsp:cNvPr id="0" name=""/>
        <dsp:cNvSpPr/>
      </dsp:nvSpPr>
      <dsp:spPr>
        <a:xfrm>
          <a:off x="9201150" y="1871075"/>
          <a:ext cx="0" cy="304593"/>
        </a:xfrm>
        <a:prstGeom prst="line">
          <a:avLst/>
        </a:pr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37CC0D-75E8-4C8C-89EE-85897F7C28D5}">
      <dsp:nvSpPr>
        <dsp:cNvPr id="0" name=""/>
        <dsp:cNvSpPr/>
      </dsp:nvSpPr>
      <dsp:spPr>
        <a:xfrm rot="2700000">
          <a:off x="9167304" y="2141823"/>
          <a:ext cx="67690" cy="6769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365A4A-7952-4013-8DA4-5E444CFB715B}">
      <dsp:nvSpPr>
        <dsp:cNvPr id="0" name=""/>
        <dsp:cNvSpPr/>
      </dsp:nvSpPr>
      <dsp:spPr>
        <a:xfrm>
          <a:off x="350684" y="718900"/>
          <a:ext cx="1081916" cy="108191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455E96-CFC2-462E-8BEA-47A374D62703}">
      <dsp:nvSpPr>
        <dsp:cNvPr id="0" name=""/>
        <dsp:cNvSpPr/>
      </dsp:nvSpPr>
      <dsp:spPr>
        <a:xfrm>
          <a:off x="581257" y="949472"/>
          <a:ext cx="620771" cy="6207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FD5B48-6286-4FD7-A524-58D4D26BDBFA}">
      <dsp:nvSpPr>
        <dsp:cNvPr id="0" name=""/>
        <dsp:cNvSpPr/>
      </dsp:nvSpPr>
      <dsp:spPr>
        <a:xfrm>
          <a:off x="4826" y="2137806"/>
          <a:ext cx="1773632" cy="709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$36.5 Million Residential</a:t>
          </a:r>
        </a:p>
      </dsp:txBody>
      <dsp:txXfrm>
        <a:off x="4826" y="2137806"/>
        <a:ext cx="1773632" cy="709453"/>
      </dsp:txXfrm>
    </dsp:sp>
    <dsp:sp modelId="{21320A95-3838-4E5E-9456-1D9AAEE717FF}">
      <dsp:nvSpPr>
        <dsp:cNvPr id="0" name=""/>
        <dsp:cNvSpPr/>
      </dsp:nvSpPr>
      <dsp:spPr>
        <a:xfrm>
          <a:off x="2434703" y="718900"/>
          <a:ext cx="1081916" cy="108191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1300DD-A451-4045-9018-961C720D4EDF}">
      <dsp:nvSpPr>
        <dsp:cNvPr id="0" name=""/>
        <dsp:cNvSpPr/>
      </dsp:nvSpPr>
      <dsp:spPr>
        <a:xfrm>
          <a:off x="2665275" y="949472"/>
          <a:ext cx="620771" cy="62077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6E339C-2AE4-4409-A794-D0C23C467C34}">
      <dsp:nvSpPr>
        <dsp:cNvPr id="0" name=""/>
        <dsp:cNvSpPr/>
      </dsp:nvSpPr>
      <dsp:spPr>
        <a:xfrm>
          <a:off x="2088845" y="2137806"/>
          <a:ext cx="1773632" cy="709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$17.8 Million Retail </a:t>
          </a:r>
        </a:p>
      </dsp:txBody>
      <dsp:txXfrm>
        <a:off x="2088845" y="2137806"/>
        <a:ext cx="1773632" cy="709453"/>
      </dsp:txXfrm>
    </dsp:sp>
    <dsp:sp modelId="{71EC87B8-731B-4BED-9822-37883BDB128A}">
      <dsp:nvSpPr>
        <dsp:cNvPr id="0" name=""/>
        <dsp:cNvSpPr/>
      </dsp:nvSpPr>
      <dsp:spPr>
        <a:xfrm>
          <a:off x="4518721" y="718900"/>
          <a:ext cx="1081916" cy="108191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2E33CF-D6B2-4DB5-95F9-0D0CED62D216}">
      <dsp:nvSpPr>
        <dsp:cNvPr id="0" name=""/>
        <dsp:cNvSpPr/>
      </dsp:nvSpPr>
      <dsp:spPr>
        <a:xfrm>
          <a:off x="4749294" y="949472"/>
          <a:ext cx="620771" cy="62077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D73036-1AE8-4FF8-A695-6CF4E953DA44}">
      <dsp:nvSpPr>
        <dsp:cNvPr id="0" name=""/>
        <dsp:cNvSpPr/>
      </dsp:nvSpPr>
      <dsp:spPr>
        <a:xfrm>
          <a:off x="4172863" y="2137806"/>
          <a:ext cx="1773632" cy="709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Total: $54.3 million </a:t>
          </a:r>
        </a:p>
      </dsp:txBody>
      <dsp:txXfrm>
        <a:off x="4172863" y="2137806"/>
        <a:ext cx="1773632" cy="709453"/>
      </dsp:txXfrm>
    </dsp:sp>
    <dsp:sp modelId="{A4F277AB-4527-4C3A-9E45-96E8B6E817B8}">
      <dsp:nvSpPr>
        <dsp:cNvPr id="0" name=""/>
        <dsp:cNvSpPr/>
      </dsp:nvSpPr>
      <dsp:spPr>
        <a:xfrm>
          <a:off x="6602740" y="718900"/>
          <a:ext cx="1081916" cy="108191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7DBDC8-99FC-4A75-B199-CE77AA73AE10}">
      <dsp:nvSpPr>
        <dsp:cNvPr id="0" name=""/>
        <dsp:cNvSpPr/>
      </dsp:nvSpPr>
      <dsp:spPr>
        <a:xfrm>
          <a:off x="6833312" y="949472"/>
          <a:ext cx="620771" cy="62077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37E393-700F-4C7D-B399-E59079DB1014}">
      <dsp:nvSpPr>
        <dsp:cNvPr id="0" name=""/>
        <dsp:cNvSpPr/>
      </dsp:nvSpPr>
      <dsp:spPr>
        <a:xfrm>
          <a:off x="6256882" y="2137806"/>
          <a:ext cx="1773632" cy="709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$4 </a:t>
          </a:r>
          <a:r>
            <a:rPr lang="en-US" sz="1300" kern="1200" dirty="0"/>
            <a:t>Million City Investment (Incentive and Interest)</a:t>
          </a:r>
        </a:p>
      </dsp:txBody>
      <dsp:txXfrm>
        <a:off x="6256882" y="2137806"/>
        <a:ext cx="1773632" cy="709453"/>
      </dsp:txXfrm>
    </dsp:sp>
    <dsp:sp modelId="{B54FD645-1100-4231-BA94-637CF2372D4E}">
      <dsp:nvSpPr>
        <dsp:cNvPr id="0" name=""/>
        <dsp:cNvSpPr/>
      </dsp:nvSpPr>
      <dsp:spPr>
        <a:xfrm>
          <a:off x="8686759" y="718900"/>
          <a:ext cx="1081916" cy="108191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47D692-29AC-487F-8361-294022A2EA10}">
      <dsp:nvSpPr>
        <dsp:cNvPr id="0" name=""/>
        <dsp:cNvSpPr/>
      </dsp:nvSpPr>
      <dsp:spPr>
        <a:xfrm>
          <a:off x="8917331" y="949472"/>
          <a:ext cx="620771" cy="62077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0A69E5-1A61-45B3-9F50-D4CFD24B3364}">
      <dsp:nvSpPr>
        <dsp:cNvPr id="0" name=""/>
        <dsp:cNvSpPr/>
      </dsp:nvSpPr>
      <dsp:spPr>
        <a:xfrm>
          <a:off x="8340900" y="2137806"/>
          <a:ext cx="1773632" cy="709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 dirty="0"/>
            <a:t>Return on Investment nearly 70% on the New Revenue </a:t>
          </a:r>
        </a:p>
      </dsp:txBody>
      <dsp:txXfrm>
        <a:off x="8340900" y="2137806"/>
        <a:ext cx="1773632" cy="7094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7/3/layout/HorizontalLabelsTimeline">
  <dgm:title val="Horizontal Labels Timeline"/>
  <dgm:desc val="Use to show a list of events in chronological order. The rectangular shape contains the description while the date is shown immediately below. It can display a large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/>
    </dgm:constrLst>
    <dgm:layoutNode name="divider" styleLbl="fgAcc1">
      <dgm:alg type="sp"/>
      <dgm:shape xmlns:r="http://schemas.openxmlformats.org/officeDocument/2006/relationships" type="line" r:blip="" zOrderOff="-1">
        <dgm:adjLst/>
      </dgm:shap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hoose name="constrBasedOnChildrenCount">
        <dgm:if name="constrForTwoChildren" axis="ch" ptType="node" func="cnt" op="lte" val="2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0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if>
        <dgm:else name="constrForRest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-0.5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else>
      </dgm:choose>
      <dgm:forEach name="nodesForEach" axis="ch" ptType="node">
        <dgm:layoutNode name="composite">
          <dgm:alg type="composite"/>
          <dgm:shape xmlns:r="http://schemas.openxmlformats.org/officeDocument/2006/relationships" r:blip="">
            <dgm:adjLst/>
          </dgm:shape>
          <dgm:choose name="CaseForPlacingNodesAboveAndBelowDivider">
            <dgm:if name="CaseForPlacingNodeAboveDivider" axis="self" ptType="node" func="posOdd" op="equ" val="1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31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b" for="ch" forName="L2TextContainerWrapper" refType="h" fact="0.31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43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.5"/>
              </dgm:constrLst>
            </dgm:if>
            <dgm:else name="CaseForPlacingNodeBelowDivider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57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t" for="ch" forName="L2TextContainerWrapper" refType="h" fact="0.69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5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"/>
              </dgm:constrLst>
            </dgm:else>
          </dgm:choose>
          <dgm:layoutNode name="L1TextContainer" styleLbl="alignNode1">
            <dgm:varLst>
              <dgm:chMax val="1"/>
              <dgm:chPref val="1"/>
              <dgm:bulletEnabled val="1"/>
            </dgm:varLst>
            <dgm:alg type="tx">
              <dgm:param type="txAnchorVert" val="mid"/>
              <dgm:param type="parTxLTRAlign" val="ctr"/>
              <dgm:param type="parTxRTLAlign" val="ctr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tMarg" refType="primFontSz" fact="0.4"/>
              <dgm:constr type="bMarg" refType="primFontSz" fact="0.4"/>
              <dgm:constr type="lMarg" refType="primFontSz" fact="0.4"/>
              <dgm:constr type="rMarg" refType="primFontSz" fact="0.4"/>
            </dgm:constrLst>
            <dgm:ruleLst>
              <dgm:rule type="primFontSz" val="14" fact="NaN" max="NaN"/>
            </dgm:ruleLst>
          </dgm:layoutNode>
          <dgm:layoutNode name="L2TextContainerWrapper">
            <dgm:varLst>
              <dgm:bulletEnabled val="1"/>
            </dgm:varLst>
            <dgm:alg type="composite"/>
            <dgm:choose name="L2TextContainerConstr">
              <dgm:if name="CaseForPlacingL2TextContaineAboveDivider" axis="self" ptType="node" func="posOdd" op="equ" val="1">
                <dgm:constrLst>
                  <dgm:constr type="h" for="ch" forName="L2TextContainer" refType="h" fact="0.39"/>
                  <dgm:constr type="b" for="ch" forName="L2TextContainer" refType="h"/>
                  <dgm:constr type="h" for="ch" forName="FlexibleEmptyPlaceHolder" refType="h" fact="0.61"/>
                </dgm:constrLst>
              </dgm:if>
              <dgm:else name="CaseForPlacingL2TextContaineBelowDivider">
                <dgm:constrLst>
                  <dgm:constr type="h" for="ch" forName="L2TextContainer" refType="h" fact="0.39"/>
                  <dgm:constr type="h" for="ch" forName="FlexibleEmptyPlaceHolder" refType="h" fact="0.61"/>
                  <dgm:constr type="b" for="ch" forName="FlexibleEmptyPlaceHolder" refType="h"/>
                </dgm:constrLst>
              </dgm:else>
            </dgm:choose>
            <dgm:layoutNode name="L2TextContainer" styleLbl="bgAccFollowNode1" moveWith="L1TextContainer">
              <dgm:choose name="L2TextContainerAlgo">
                <dgm:if name="L2TextContainerAlgoLTR" func="var" arg="dir" op="equ" val="norm">
                  <dgm:alg type="tx">
                    <dgm:param type="txAnchorVert" val="mid"/>
                    <dgm:param type="parTxRTLAlign" val="l"/>
                    <dgm:param type="parTxLTRAlign" val="l"/>
                    <dgm:param type="txAnchorVertCh" val="mid"/>
                    <dgm:param type="shpTxRTLAlignCh" val="l"/>
                    <dgm:param type="shpTxLTRAlignCh" val="l"/>
                  </dgm:alg>
                </dgm:if>
                <dgm:else name="L2TextContainerAlgoRTL">
                  <dgm:alg type="tx">
                    <dgm:param type="txAnchorVert" val="mid"/>
                    <dgm:param type="parTxRTLAlign" val="r"/>
                    <dgm:param type="parTxLTRAlign" val="r"/>
                    <dgm:param type="txAnchorVertCh" val="mid"/>
                    <dgm:param type="shpTxRTLAlignCh" val="r"/>
                    <dgm:param type="shpTxLTRAlignCh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 fact="0.75"/>
                <dgm:constr type="bMarg" refType="primFontSz" fact="0.75"/>
                <dgm:constr type="lMarg" refType="primFontSz" fact="0.75"/>
                <dgm:constr type="rMarg" refType="primFontSz" fact="0.75"/>
              </dgm:constrLst>
              <dgm:ruleLst>
                <dgm:rule type="h" val="INF" fact="NaN" max="NaN"/>
                <dgm:rule type="primFontSz" val="12" fact="NaN" max="NaN"/>
                <dgm:rule type="secFontSz" val="10" fact="NaN" max="NaN"/>
              </dgm:ruleLst>
            </dgm:layoutNode>
            <dgm:layoutNode name="FlexibleEmptyPlaceHolder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</dgm:layoutNode>
          </dgm:layoutNode>
          <dgm:layoutNode name="ConnectLine" styleLbl="sibTrans1D1" moveWith="L1TextContainer">
            <dgm:alg type="sp"/>
            <dgm:shape xmlns:r="http://schemas.openxmlformats.org/officeDocument/2006/relationships" type="line" r:blip="">
              <dgm:adjLst/>
            </dgm:shape>
            <dgm:presOf/>
            <dgm:constrLst/>
          </dgm:layoutNode>
          <dgm:layoutNode name="ConnectorPoint" styleLbl="node1" moveWith="L1TextContainer">
            <dgm:alg type="sp"/>
            <dgm:shape xmlns:r="http://schemas.openxmlformats.org/officeDocument/2006/relationships" rot="45" type="rect" r:blip="" zOrderOff="10">
              <dgm:adjLst/>
              <dgm:extLst>
                <a:ext uri="{B698B0E9-8C71-41B9-8309-B3DCBF30829C}">
                  <dgm1612:spPr xmlns:dgm1612="http://schemas.microsoft.com/office/drawing/2016/12/diagram">
                    <a:ln w="6350"/>
                  </dgm1612:spPr>
                </a:ext>
              </dgm:extLst>
            </dgm:shape>
            <dgm:presOf/>
            <dgm:constrLst/>
          </dgm:layoutNode>
          <dgm:layoutNode name="EmptyPlaceHolder">
            <dgm:alg type="sp"/>
            <dgm:shape xmlns:r="http://schemas.openxmlformats.org/officeDocument/2006/relationships" r:blip="">
              <dgm:adjLst/>
            </dgm:shape>
            <dgm:presOf/>
            <dgm:constrLst/>
          </dgm:layoutNode>
        </dgm:layoutNode>
        <dgm:forEach name="Name28" axis="followSib" ptType="sibTrans" cnt="1">
          <dgm:layoutNode name="spaceBetweenRectangle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1T15:05:21.35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2 24575,'16'0'0,"4"-1"0,1 1 0,0 1 0,-1 0 0,1 2 0,-1 0 0,0 2 0,27 8 0,-13 0 0,1-3 0,1 0 0,-1-3 0,1-1 0,44 2 0,187-8 0,-121-3 0,-115 5 0,0 2 0,-1 0 0,51 16 0,26 3 0,47 3 0,57 11 0,12 0 0,41-34 0,-138-5 0,-101 0 0,0-1 0,-1-1 0,0-1 0,0-1 0,31-12 0,-27 8 0,0 2 0,1 1 0,39-6 0,-30 8 0,62-16 0,-61 11 0,52-6 0,68-8 0,-95 13 0,1 2 0,70 1 0,105 6 0,197 6 0,-366 3 0,96 22 0,-80-13 0,6 3 0,-46-8 0,1-3 0,0-1 0,59 0 0,-32-9 0,163 3 0,-189 1 0,0 4 0,88 19 0,144 36 0,-118-37 0,-89-12 0,82 19 0,-110-22 0,0-2 0,0-2 0,0-2 0,1-2 0,46-6 0,21 2 0,14 3-1365,-106 0-5461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1T15:07:08.8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1696 79 24575,'0'-1'0,"-1"0"0,1 0 0,-1 0 0,0 0 0,1 0 0,-1 0 0,0 0 0,0 0 0,0 0 0,0 0 0,0 0 0,0 0 0,0 1 0,0-1 0,0 0 0,0 1 0,-1-1 0,1 1 0,0-1 0,-1 1 0,-31-11 0,29 9 0,-38-11 0,0 2 0,-74-10 0,101 19 0,-1 2 0,1-1 0,0 2 0,0 0 0,0 1 0,0 1 0,0 0 0,0 1 0,0 0 0,1 1 0,-22 11 0,-169 83 0,-31 17 0,209-99 0,1 1 0,-30 28 0,10-8 0,38-32 0,-246 209 0,235-196 0,-110 116 0,109-111 0,2 0 0,0 2 0,2 0 0,-14 30 0,12-20 0,2 1 0,1 1 0,2 0 0,2 0 0,1 1 0,2 1 0,2 0 0,-1 48 0,-6 101 0,6-132 0,3-1 0,2 1 0,9 88 0,3-96 0,25 78 0,-1-9 0,-21-62 0,3 0 0,2 0 0,2-2 0,53 100 0,-62-135 0,1-1 0,0 0 0,1-1 0,1 0 0,1-1 0,0 0 0,1-2 0,1 0 0,0 0 0,1-2 0,0 0 0,1-1 0,1-1 0,-1-1 0,1-1 0,29 8 0,38 4 0,1-4 0,121 6 0,180-20 0,-318-7 0,-1-4 0,136-33 0,127-71 0,-306 100 0,-1-2 0,0-1 0,-2-1 0,0 0 0,0-2 0,-2-1 0,35-40 0,-35 38 0,-4 1 0,-1 0 0,-1 0 0,-1-2 0,0 0 0,-2-1 0,-1 0 0,-1-1 0,-1 0 0,-1 0 0,-1-1 0,-2-1 0,5-29 0,0-37 0,-4 0 0,-6-109 0,-2 135 0,40-532 0,-2 149 0,-37 435 0,1-1 0,-2 1 0,0-1 0,-1 1 0,-1 0 0,0-1 0,-1 1 0,-6-15 0,6 21 0,0 0 0,-1 0 0,0 1 0,-1 0 0,0 0 0,0 0 0,-1 1 0,0 0 0,0 0 0,0 0 0,-1 1 0,0 0 0,-15-7 0,-39-21 0,12 8 0,1-2 0,-71-56 0,98 66 0,0 1 0,-1 1 0,-42-22 0,51 32 0,0 0 0,-1 1 0,0 1 0,0 0 0,0 1 0,-1 0 0,1 2 0,-21-1 0,-241 4-1365,231-2-5461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1T15:07:18.1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128 1 24575,'1'25'0,"1"1"0,8 29 0,-5-27 0,3 43 0,5 28 0,-8-72 0,3 53 0,-9 1106 0,-1-1150 0,-10 55 0,7-54 0,-3 51 0,8-5 0,1-18 0,-2 0 0,-13 78 0,2-14 0,11-98 0,-2 0 0,-1 0 0,-15 61 0,12-64 0,1 0 0,1 0 0,2 0 0,0 1 0,2-1 0,2 1 0,0 0 0,2-1 0,9 43 0,36 225 0,-34-222 0,-4-29 0,-3 0 0,3 75 0,-8 3 0,-6 152 0,-8-205 0,7-51 0,2 0 0,-2 28 0,5-47 0,-2 49 0,-11 82 0,7-89 0,-1 54 0,5-55 0,-10 62 0,4-42 0,3 0 0,2 1 0,6 70 0,0-12 0,-3 660 0,16-583 0,-5-90 0,0-1 0,4 91 0,-15-196 0,1 44 0,-3 0 0,-1 0 0,-2 0 0,-15 56 0,12-70 0,-13 37 0,4 1 0,-10 91 0,22 230 0,8-207 0,-4-103 0,-18 119 0,10-81 0,8-78 0,-10 58 0,7-61 0,1 1 0,1 0 0,3 0 0,1 0 0,9 54 0,-6-55 0,10 52 0,31 106 0,-34-150 0,-8-23 0,-1 1 0,0-1 0,-2 42 0,-1-41 0,0 1 0,2 0 0,5 24 0,2 8 0,-3 0 0,-2 0 0,-4 73 0,-2-65 0,4 0 0,10 70 0,1-5 0,0 5 0,-5-64 0,-2 0 0,-8 123 0,0-65 0,1-80 0,0 10 0,3-1 0,13 88 0,-11-101 0,-5-37 0,1 0 0,0-1 0,1 1 0,0 0 0,0 0 0,0-1 0,1 1 0,-1-1 0,2 1 0,-1-1 0,1 0 0,5 9 0,-7-14 0,0-1 0,0 1 0,0 0 0,0-1 0,0 1 0,0-1 0,0 1 0,0-1 0,0 1 0,1-1 0,-1 0 0,0 0 0,0 1 0,1-1 0,-1 0 0,0 0 0,0 0 0,0 0 0,1-1 0,-1 1 0,0 0 0,0 0 0,0-1 0,1 1 0,-1-1 0,0 1 0,0-1 0,0 1 0,0-1 0,0 0 0,0 0 0,0 1 0,0-1 0,0 0 0,0 0 0,-1 0 0,1 0 0,0 0 0,-1 0 0,1 0 0,0 0 0,-1 0 0,1 0 0,-1-1 0,0 1 0,1-1 0,-1 1 0,1 0 0,-1 0 0,1 0 0,-1 0 0,1-1 0,-1 1 0,0 0 0,0 0 0,0 0 0,0 0 0,1 0 0,-2 0 0,1 0 0,0-1 0,0 1 0,0 0 0,0 0 0,-1 0 0,1 0 0,0 0 0,-1 0 0,1 0 0,-1 0 0,1 0 0,-1 0 0,0 0 0,1 0 0,-1 0 0,0 0 0,0 1 0,0-1 0,1 0 0,-1 0 0,0 1 0,0-1 0,0 1 0,0-1 0,0 1 0,0-1 0,0 1 0,-1 0 0,1-1 0,0 1 0,0 0 0,0 0 0,0 0 0,0 0 0,0 0 0,-1 0 0,1 0 0,0 0 0,0 0 0,0 0 0,0 1 0,-2 0 0,0-1 0,1 1 0,-1 0 0,0 0 0,0 1 0,0-1 0,0 0 0,1 1 0,-1 0 0,1 0 0,-1 0 0,1 0 0,0 0 0,0 0 0,0 0 0,0 1 0,0-1 0,0 1 0,1-1 0,-1 1 0,1 0 0,-1 0 0,1-1 0,0 1 0,0 0 0,1 0 0,-1 0 0,1 0 0,-1 6 0,-1 13 0,0-1 0,2 0 0,1 24 0,0-26 0,0 276 0,1 59 0,10-195 0,2 100 0,-35 55 0,14-162 0,6-106 0,-1-1 0,-9 51 0,-41 110 0,48-178 0,0 1 0,2-1 0,1 1 0,1 0 0,2 0 0,1-1 0,11 48 0,-5-18 0,33 235 0,-30-226 0,-3-22 0,-2 1 0,1 69 0,-10 628 0,1-725 0,-1 0 0,0 0 0,-1 0 0,-2-1 0,1 1 0,-12 26 0,11-31 0,-6 23 0,2 1 0,2 0 0,-4 51 0,9-68 0,-23 111 0,12-29 0,8-67 0,-3 58 0,6-16 0,5 127 0,1-183-1365,2-4-5461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1T15:07:19.7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24575,'4'0'0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1T15:07:20.4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24575,'0'0'-8191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1T15:07:20.8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24575,'0'0'-8191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1T15:07:22.2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24575,'0'0'-8191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1T15:07:41.30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1053 282 24575,'0'-4'0,"0"-1"0,-1 1 0,0-1 0,0 0 0,-1 1 0,1 0 0,-1-1 0,0 1 0,0 0 0,0 0 0,-1 0 0,1 0 0,-1 1 0,0-1 0,0 1 0,0-1 0,-8-5 0,-6-4 0,-2 0 0,-31-17 0,1 0 0,31 17 0,0 1 0,-1 1 0,0 1 0,-1 0 0,0 2 0,0 0 0,-1 1 0,-36-7 0,11 5 0,22 4 0,0 1 0,-43-2 0,60 6 0,-1 0 0,0 1 0,0 0 0,1 1 0,-1-1 0,0 1 0,1 1 0,0-1 0,-1 1 0,1 1 0,0-1 0,-11 9 0,-1 3 0,1 1 0,1 0 0,0 2 0,-17 23 0,27-33 0,-23 28 0,12-16 0,1 1 0,-19 31 0,11-13 0,16-25 0,0 0 0,1 1 0,0 0 0,-7 21 0,8-19 0,0-1 0,-16 28 0,16-32 0,0-1 0,1 1 0,1 0 0,0 0 0,1 0 0,-5 20 0,-2 41 0,-5 137 0,15-194 0,1-1 0,1 1 0,1-1 0,0 1 0,1-1 0,0 0 0,2 0 0,11 27 0,58 120 0,87 172 0,-152-319 0,0 1 0,1-2 0,1 1 0,0-1 0,0-1 0,2 0 0,25 21 0,-28-27 0,0-1 0,0 0 0,0 0 0,1-1 0,0-1 0,0 1 0,0-2 0,1 1 0,-1-2 0,1 0 0,0 0 0,20 0 0,-17-2 0,0-1 0,0 0 0,0-1 0,0-1 0,0 0 0,0-1 0,-1 0 0,17-9 0,-3-1 0,0-2 0,49-37 0,34-21 0,-76 53 0,-2-1 0,0-1 0,-1-2 0,31-33 0,4-12 0,-16 17 0,69-91 0,-112 131 0,1-1 0,-2 1 0,0-1 0,0 0 0,-2-1 0,0 0 0,0 0 0,4-26 0,-5-1 0,-2-82 0,-2 120 0,3-95 0,-1 58 0,-2 1 0,-1 0 0,-8-48 0,6 71 0,-1 1 0,-1 0 0,-1 0 0,0 1 0,-1-1 0,-1 1 0,0 1 0,-1 0 0,0 0 0,-1 0 0,-1 2 0,0-1 0,-1 1 0,0 1 0,-14-11 0,-48-27 0,24 17 0,-59-51 0,99 76 10,-1 1-1,0 0 0,1 0 0,-2 1 1,1 0-1,-1 1 0,1 1 0,-1 0 1,-13-2-1,-45-15-1467,54 14-5368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1T15:07:54.41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24575,'0'0'-8191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1T15:19:49.6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24575,'5'0'0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1T15:05:29.93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185 1 24575,'2'0'0,"-1"1"0,0-1 0,0 1 0,0-1 0,0 1 0,0 0 0,0-1 0,0 1 0,0 0 0,0 0 0,0 0 0,0 0 0,0 0 0,0 0 0,-1 0 0,1 0 0,0 0 0,-1 0 0,1 0 0,-1 0 0,1 3 0,11 30 0,-11-28 0,17 59 0,14 44 0,-14-54 0,18 96 0,-8-26 0,-17-84 0,-1 1 0,-2 0 0,-2 1 0,1 45 0,-6-56 0,10 53 0,-5-53 0,1 50 0,-6-2 0,-4 148 0,0-208 0,-1-1 0,0 0 0,-2 0 0,0 0 0,-9 17 0,7-20 0,2 1 0,0 0 0,1 0 0,0 0 0,2 0 0,-4 32 0,-8 144 0,5-103 0,5-56 0,-15 57 0,13-64 0,0 0 0,2 0 0,-3 52 0,8-32 0,-2-1 0,-10 59 0,4-36 0,3 2 0,6 126 0,1-68 0,-2 949 0,-2-1043 0,-11 64 0,2-29 0,-14 59 0,15-74 0,4-28 0,2 0 0,-2 42 0,-7 79 0,1-1 0,10-127 0,0 0 0,-1-1 0,-1 1 0,-12 31 0,10-29 0,0-1 0,1 1 0,-3 29 0,-4 55 0,5-62 0,0 62 0,6 26 0,4 134 0,0-239 0,1 0 0,15 50 0,-12-53 0,-1 0 0,-1 1 0,3 41 0,-7-44 0,2 0 0,5 23 0,-3-23 0,-1 0 0,0 23 0,-3 61 0,-2-43 0,3 0 0,11 63 0,24 160 0,-27-213 0,21 86 0,-7-44 0,-16-45 0,-2 0 0,-7 130 0,-2-68 0,5-34 0,-5 111 0,0-187 0,-2 0 0,0 0 0,-2 0 0,-13 31 0,-4 14 0,4 9 0,11-42 0,-18 51 0,6-29 0,12-31 0,-1 0 0,-15 28 0,17-37 0,1-1 0,0 2 0,1-1 0,1 1 0,1-1 0,0 2 0,-2 33 0,6 129 0,3-86 0,-19 284 0,4 222 0,14-372 0,-4-181 0,0-32 0,1-1 0,1 0 0,0 0 0,1 1 0,1-1 0,5 27 0,-6-40 0,-1 0 0,1 1 0,-1-1 0,1 0 0,0 0 0,0 1 0,-1-1 0,1 0 0,0 0 0,0 0 0,0 0 0,0 0 0,0 0 0,1 0 0,-1-1 0,0 1 0,0 0 0,0-1 0,1 1 0,-1-1 0,0 1 0,1-1 0,-1 1 0,3-1 0,0 0 0,0 0 0,-1 0 0,1 0 0,0-1 0,-1 0 0,1 0 0,-1 0 0,1 0 0,4-3 0,7-3 0,0-2 0,-1 0 0,15-12 0,-29 21 0,20-14 0,0 0 0,0 1 0,1 1 0,1 1 0,0 1 0,0 1 0,1 1 0,0 1 0,1 1 0,-1 1 0,1 1 0,0 1 0,0 1 0,31 1 0,229 30 0,-102-7 0,-129-17 0,0-3 0,0-2 0,68-10 0,-21-11 0,-70 13 0,0 1 0,0 2 0,36-2 0,55-5 0,1-1 0,-108 12 0,24 0 0,0 1 0,0 1 0,0 2 0,50 12 0,13 2 0,-34-8 0,-7 3 0,86 13 0,-69-15 0,-33-4 0,66 2 0,-66-6 0,53 9 0,-53-5 0,54 1 0,-81-8-273,1 0 0,0-1 0,0-1 0,22-6 0,-22 4-6553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1T15:05:47.83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157 9964 24575,'-4'68'0,"-3"-1"0,-3 0 0,-29 99 0,8-32 0,4-30 0,16-68 0,2 1 0,-8 73 0,16-96 0,1-1 0,0 0 0,1 1 0,1-1 0,0 0 0,1 0 0,0 0 0,1 0 0,1 0 0,0-1 0,0 0 0,11 16 0,13 18 0,-13-23 0,-2 0 0,-1 1 0,18 43 0,-26-54 0,1-1 0,1 0 0,0 0 0,1 0 0,0-1 0,0 0 0,2-1 0,-1 0 0,1 0 0,0-1 0,1 0 0,20 12 0,-12-9 0,0-2 0,0 0 0,1-1 0,0-1 0,1 0 0,0-2 0,31 6 0,-6-8 0,0-1 0,57-5 0,-20 0 0,-58 0 0,0-1 0,1-1 0,-1-2 0,-1 0 0,31-12 0,-30 9 0,0 1 0,1 1 0,0 2 0,50-5 0,-37 12 0,0 1 0,73 16 0,23 3 0,161-14 0,-206 4 0,-59-7 0,54 3 0,79-6 0,345-6 0,-346-8 0,98-2 0,-234 13 0,0-1 0,28-7 0,46-4 0,403 12 0,-242 3 0,-255-3 0,-1 1 0,1-2 0,-1 1 0,0-1 0,1 1 0,-1-2 0,0 1 0,0-1 0,0 0 0,-1 0 0,1 0 0,-1-1 0,1 0 0,-1 0 0,-1-1 0,1 1 0,0-1 0,-1 0 0,0 0 0,0-1 0,-1 1 0,1-1 0,-1 0 0,-1 1 0,1-1 0,-1-1 0,0 1 0,0 0 0,0-1 0,-1 1 0,0 0 0,-1-1 0,1 0 0,-1 1 0,-1-1 0,1 1 0,-3-12 0,-12-37 0,-37-83 0,-6-24 0,44 116 0,1 3 0,1-1 0,2 0 0,2 0 0,-4-74 0,11 95 0,-1 0 0,-2 0 0,0 0 0,-9-26 0,6 25 0,1-1 0,1 1 0,-2-40 0,6 27 0,4-184 0,8 126 0,-4 47 0,0-54 0,-8-1551 0,3 1595 0,2 0 0,3-1 0,22-88 0,-25 124 0,0 1 0,-2-1 0,-1-34 0,-1 33 0,1 0 0,7-45 0,-1 27 0,3-78 0,-7 73 0,9-52 0,-7 55 0,-1 0 0,-2 0 0,-4-45 0,3-75 0,11 95 0,-7 50 0,-2 0 0,2-28 0,-3-409 0,-4 219 0,3 218 0,1-1 0,8-33 0,-6 32 0,0 0 0,1-24 0,-7-127 0,4-67 0,10 147 0,-6 52 0,2-57 0,-9-397 0,-1 465 0,-9-55 0,5 54 0,-2-53 0,8 40 0,1-5 0,-3-1 0,-11-68 0,7 67 0,2 0 0,3 0 0,2-1 0,2 1 0,12-66 0,-7 53 0,18-148 0,-14 140 0,-7 46 0,-1 0 0,0-33 0,-5-559 0,0 580 0,-11-55 0,6 53 0,-1-51 0,8-1294 0,1 1355 0,1 0 0,2 0 0,1 0 0,17-49 0,-13 45 0,-1-1 0,9-66 0,-6-10 0,4-113 0,-17 210 0,0 0 0,0 0 0,-1 0 0,-1 0 0,0 0 0,-1 1 0,-7-16 0,-3-2 0,-31-46 0,30 34 90,14 37-236,0 1 1,0-1-1,-1 1 1,1-1-1,-1 1 1,0 0-1,-1-1 1,1 1-1,-4-5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1T15:06:21.32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264 1489 24575,'0'-1'0,"1"0"0,-1 0 0,1 0 0,-1 0 0,1 0 0,-1 0 0,1 0 0,0 0 0,0 0 0,-1 0 0,1 0 0,0 0 0,0 1 0,0-1 0,0 0 0,0 0 0,0 1 0,0-1 0,0 1 0,1-1 0,-1 1 0,0 0 0,0-1 0,0 1 0,0 0 0,1 0 0,1-1 0,39-3 0,-37 3 0,24 1 0,1 1 0,0 1 0,52 11 0,-63-9 0,28 2 0,1-3 0,0-1 0,84-8 0,-57-6 0,18-1 0,179-14 0,-62 2 0,-150 17 0,1-3 0,-1-3 0,81-30 0,10-3 0,-88 31 0,1 2 0,1 3 0,0 3 0,100 1 0,-131 7 0,9 2 0,0-2 0,-1-2 0,1-1 0,51-12 0,33-17 0,155-44 0,-191 52 0,112-16 0,-116 25 0,139-41 0,160-69 0,-346 113 0,55-9 0,5-1 0,39-7 0,-100 23 0,-1-1 0,0-2 0,53-21 0,181-68 0,-69 28 0,-33 10 0,55-22 0,-175 61 0,-2-2 0,68-44 0,12-12 0,-68 44 0,106-81 0,-155 106 0,1 1 0,0 0 0,0 1 0,1 0 0,15-7 0,-28 15 0,1 1 0,0-1 0,-1 0 0,1 0 0,-1 0 0,1 1 0,0-1 0,-1 0 0,1 1 0,-1-1 0,1 0 0,-1 1 0,1-1 0,-1 1 0,1-1 0,-1 1 0,0-1 0,1 1 0,-1-1 0,0 1 0,1 0 0,-1-1 0,0 1 0,1-1 0,-1 1 0,0 0 0,0 0 0,9 25 0,-7-17 0,73 141 0,-9 3 0,21 58 0,-66-138 0,-13-41 0,2 0 0,17 38 0,-10-26 0,-1 2 0,-2 0 0,8 53 0,-5-11 0,-4-22 0,20 65 0,-10-55 0,-12-34 0,29 68 0,-22-67 0,-3 0 0,-2 2 0,9 48 0,4 17 0,-16-75 0,-2 1 0,-1 0 0,-2 1 0,0 60 0,-6 800 0,3-865 0,1 0 0,2 0 0,2-1 0,13 41 0,6 32 0,-9-2 0,-4 1 0,-2 187 0,-7-189 0,30 177 0,-16-167 0,2 118 0,-13-129 0,21 107 0,-7-72 0,12 38 0,-20-117 0,-2 0 0,6 103 0,-5-9 0,0-10 0,-12-117 0,1 254 0,-4-219 0,-2-1 0,-23 101 0,-41 105 0,43-151 0,-8 29 0,27-110 0,1 1 0,1 1 0,2-1 0,1 0 0,2 1 0,4 34 0,-2 18 0,-3 77 0,-30 221 0,14-197 0,14-123 0,-3 0 0,-21 93 0,-110 423 0,111-471 0,14-61 0,-9 64 0,1 46 0,5-60 0,5-1 0,3 188 0,11-253 0,2 0 0,1-1 0,15 44 0,-12-48 0,-2 0 0,-1 1 0,-1 0 0,-2 1 0,2 27 0,6 123 0,0 25 0,-11-96 0,-3 92 0,-2-169 0,-2-1 0,-12 41 0,-6 33 0,21-87 0,-2 0 0,0 0 0,0 0 0,-1-1 0,-1 0 0,-1 0 0,0-1 0,-1 0 0,-16 20 0,15-20 0,-6 13 0,12-20 0,1-1 0,-1 1 0,0-1 0,0 0 0,-1-1 0,-7 8 0,11-11 0,-1-1 0,0 0 0,0 0 0,1 0 0,-1 0 0,0-1 0,0 1 0,0 0 0,0-1 0,0 1 0,0-1 0,0 0 0,0 0 0,0 1 0,0-1 0,0-1 0,0 1 0,0 0 0,0 0 0,0-1 0,0 1 0,0-1 0,0 0 0,0 1 0,0-1 0,1 0 0,-1 0 0,-2-2 0,-60-39 0,50 31 0,0 1 0,-1 1 0,0 0 0,-1 1 0,-30-11 0,16 11 0,1 2 0,-1 1 0,0 1 0,0 2 0,0 1 0,0 2 0,0 0 0,0 2 0,0 1 0,0 2 0,1 1 0,-38 14 0,33-11 0,0-2 0,0-1 0,-1-2 0,-44 2 0,-145-9 0,90-1 0,-28 1 0,-197 5 0,320 1 0,-64 16 0,2 0 0,-158 32 0,19-3 0,75-30 0,-285-4 0,348-14 0,0 4 0,1 5 0,-130 29 0,164-28 0,0-3 0,0-3 0,-122-6 0,63-2 0,60 1 0,0-3 0,-64-13 0,-130-38 0,123 24 0,128 30 0,-65-14 0,-88-8 0,111 17 0,0-3 0,-92-31 0,98 27 0,-89-25 0,-164-55 0,277 87 0,0 2 0,-1 0 0,1 1 0,-1 1 0,0 1 0,-25 1 0,-133 16 0,13-1 0,123-11 0,29-2 0,0 1 0,0-2 0,-1 0 0,1-1 0,0 0 0,0-2 0,-17-3 0,30 5 0,0-1 0,0 1 0,0-1 0,0 1 0,0-1 0,0 1 0,1-1 0,-1 0 0,0 0 0,1 0 0,-1 0 0,1 0 0,0 0 0,0-1 0,0 1 0,0 0 0,0-1 0,0 1 0,1 0 0,-1-1 0,1 1 0,-1-3 0,0-63 0,2 49 0,4-589 0,-3 587 0,1 0 0,1 0 0,1 0 0,1 1 0,0-1 0,2 1 0,14-28 0,10-28 0,49-101 0,-39 94 0,-1-18 0,-4-2 0,28-127 0,8-26 0,-55 204 0,-2-2 0,13-83 0,-8 37 0,-13 70 0,6-43 0,15-86 0,-5 33 0,-19 74 0,-2-1 0,-5-59 0,0 24 0,0 56 0,-1 1 0,-2 0 0,-11-41 0,8 41 0,2 0 0,1 0 0,-2-44 0,8-9 0,1 25 0,-3 1 0,-15-106 0,8 99 0,2 0 0,3-1 0,7-67 0,-1 5 0,-1-76 0,-5-216 0,-25 144 0,18 204 0,-4 1 0,-3 0 0,-45-118 0,28 112 0,21 50 0,-18-55 0,3-20 0,7 18 0,-64-159 0,58 177 0,-27-109 0,11 31 0,36 121 0,1 0 0,1 0 0,2-1 0,-2-36 0,7-100 0,1 53 0,-3-586 0,2 655 0,14-74 0,-7 61 0,18-102 0,-17 76 0,-3 34 0,1-69 0,-3 20 0,4 1 0,39-170 0,-44 242 0,1-12 0,-2 0 0,-1 0 0,-3-40 0,0 41 0,1 0 0,2 1 0,8-50 0,-3 39 0,-2-1 0,1-54 0,-5 49 0,11-66 0,3 50 52,4-31-1469,-17 73-5409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1T15:06:27.639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1299 24575,'0'0'0,"0"-1"0,0 0 0,1 0 0,-1 0 0,0 0 0,1 0 0,-1 0 0,1 0 0,-1 0 0,1 1 0,0-1 0,-1 0 0,1 0 0,0 1 0,-1-1 0,1 0 0,0 1 0,0-1 0,0 1 0,-1-1 0,1 1 0,0-1 0,0 1 0,0 0 0,0-1 0,0 1 0,0 0 0,0 0 0,0 0 0,0 0 0,0 0 0,0 0 0,0 0 0,1 0 0,35 4 0,-23 2 0,-1 0 0,1 1 0,21 15 0,-25-15 0,1 0 0,0-1 0,0 0 0,1 0 0,0-1 0,13 3 0,-21-7 0,39 9 0,0-1 0,53 3 0,-82-11 0,-1-1 0,1-1 0,0 0 0,0-1 0,0 0 0,-1-1 0,1 0 0,-1-2 0,0 1 0,0-2 0,15-7 0,1-4 0,1 2 0,0 1 0,1 2 0,1 1 0,45-10 0,-43 12 0,47-18 0,-58 18 0,0 1 0,0 1 0,0 1 0,1 1 0,27-2 0,-21 3 0,0 0 0,-1-2 0,53-18 0,-44 12 0,57-10 0,-65 16 0,1-1 0,45-19 0,-51 16 0,0 2 0,1 0 0,0 2 0,33-4 0,-19 7 0,-23 3 0,0-1 0,1-1 0,-1 0 0,0-2 0,31-9 0,-27 6 0,0 0 0,0 2 0,1 1 0,-1 0 0,34 0 0,-1 3 0,58 7 0,46 19 0,-95-16 0,0 3 0,84 26 0,-115-29 0,0-3 0,49 5 0,-11-2 0,-7-2 0,0-2 0,0-3 0,75-8 0,-66-3 0,0-3 0,-1-4 0,-1-3 0,86-34 0,-3-21 0,-111 56 0,-1-2 0,64-42 0,-47 27 0,49-40 0,-78 52 0,1 1 0,65-33 0,-64 38 0,-1-1 0,0-1 0,-1-1 0,36-34 0,-16 13 0,-34 30 0,1 1 0,1 0 0,29-12 0,13-7 0,75-59 0,-70 44 0,-26 19 0,5-5 0,1 1 0,2 3 0,73-32 0,-97 51 0,-1 0 0,1 1 0,0 1 0,1 2 0,-1 0 0,1 1 0,27 1 0,-17 0 0,64-11 0,-63 6 0,59-1 0,-78 6-341,0 0 0,0-1-1,17-4 1,-10 1-6485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1T15:06:33.582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285 0 24575,'0'592'0,"1"-566"0,2 0 0,6 29 0,4 44 0,-9-45 0,20 94 0,-1-5 0,-2 13 0,-7-67 0,2 144 0,-16-211 0,-2 30 0,3 0 0,15 102 0,-8-94 0,-2 0 0,-3 0 0,-7 77 0,2-17 0,3-69 0,-3 0 0,-1-1 0,-20 95 0,3-67 0,-110 366 0,112-387 0,3 1 0,-12 88 0,16-81 0,5-29 0,2-1 0,1 1 0,3 51 0,1-68 0,1 0 0,1 0 0,1 0 0,0-1 0,2 1 0,0-1 0,0 0 0,11 17 0,-7-12 0,0 0 0,-2 0 0,-1 1 0,6 30 0,6 19 0,-11-35 0,-2 0 0,-1 0 0,-2 1 0,-2-1 0,-5 58 0,1 3 0,2-18 0,3 93 0,2-146 0,2 0 0,12 39 0,4 15 0,5 71 0,-3-42 0,-16-84 0,-2 0 0,0 1 0,2 48 0,-9 435 0,-1-472 0,-10 58 0,6-59 0,-2 62 0,9 1057 0,-1-1141 0,-2 1 0,0-1 0,0 0 0,-2 0 0,0 0 0,-1 0 0,-7 17 0,-9 11 0,-27 44 0,-16 32 0,10 31 0,36-98 0,0 5 0,2 0 0,3 0 0,3 2 0,2-1 0,3 1 0,2 64 0,1-95 0,0 0 0,-3 0 0,-13 51 0,-6 31 0,0-3 0,17-82 0,1-1 0,0 1 0,-2 46 0,8-63 0,0 0 0,0-1 0,1 1 0,0 0 0,0-1 0,1 1 0,0-1 0,1 1 0,0-1 0,0 0 0,1 0 0,0 0 0,0-1 0,1 1 0,0-1 0,7 7 0,15 28-15,-20-32-177,-1 1-1,1-1 0,1 0 0,0 0 0,1-1 0,10 9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1T15:06:39.71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1 24575,'2'27'0,"1"0"0,1 0 0,16 49 0,3 24 0,1-1 0,-17-78 0,-1 1 0,-1 0 0,-1 0 0,2 32 0,-6-23 0,2 0 0,0 0 0,2 0 0,2 0 0,1-1 0,1 0 0,18 45 0,-13-43 0,-1 1 0,12 60 0,5 15 0,-8-40 0,20 53 0,-23-76 0,-3 0 0,-1 2 0,-2-1 0,-2 1 0,-2 1 0,-3 0 0,0 83 0,-6 558 0,3-659 0,10 55 0,-7-54 0,3 53 0,-7-46 0,-2-1 0,-1 0 0,-13 66 0,8-59 0,2 0 0,2 0 0,2 0 0,5 53 0,-2 5 0,-2-39 0,-1-4 0,2 0 0,15 94 0,15 7 0,-11 13 0,-12-108 0,-3 2 0,-6 117 0,-1-62 0,0-31 0,5 100 0,-1-176 0,1 0 0,1 0 0,0-1 0,1 1 0,1-1 0,8 14 0,-7-13 0,-1-1 0,0 1 0,0 0 0,-2 1 0,5 22 0,-4 48 0,-7 104 0,-1-55 0,4-101 0,-2 0 0,-2 0 0,-10 53 0,-14 83 0,20-107 0,2 2 0,6 116 0,1-60 0,-4 12 0,5 149 0,9-208 0,-7-56 0,-2 1 0,2 26 0,-2 15 0,-3 0 0,-2 0 0,-4-1 0,-22 109 0,-32 36 0,34-57 0,22-126 0,0-1 0,2 1 0,0-1 0,2 1 0,0 0 0,1-1 0,1 1 0,1 0 0,1-1 0,0 0 0,15 38 0,-9-32 0,-1 1 0,-2 0 0,0 0 0,3 35 0,-6-13 0,-1 0 0,-5 52 0,1-23 0,0-61 0,-1 1 0,-1-1 0,-1 0 0,0 0 0,-8 20 0,5-18 0,2 0 0,0 0 0,-4 33 0,-2 40 0,-4-1 0,-36 118 0,-1 5 0,9 46 0,37-205 0,3 2 0,6 94 0,4-100 0,28 96 0,-2-13 0,-27-113 0,0 0 0,1 0 0,12 22 0,-12-26 0,1 0 0,-2 1 0,0-1 0,-2 1 0,4 21 0,20 114 0,-7-66 0,-14-67 0,-1 1 0,5 36 0,-11-55-105,0 1 0,0-1 0,-1 1 0,1 0 0,0-1 0,-1 1 0,1-1 0,-1 0 0,0 1 0,0-1 0,0 1 0,-2 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1T15:06:45.27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81 24575,'77'11'0,"-62"-8"0,0 0 0,0-1 0,21 0 0,-31-2 0,0-1 0,0 1 0,0-1 0,0 0 0,0 0 0,0-1 0,0 0 0,0 0 0,0 0 0,-1 0 0,1-1 0,-1 1 0,8-7 0,11-12 0,-18 16 0,-1 1 0,1-1 0,0 1 0,0 0 0,0 0 0,1 0 0,0 1 0,-1 0 0,1 0 0,0 1 0,1-1 0,-1 1 0,0 1 0,0-1 0,1 1 0,6 0 0,-1 0 0,-1 0 0,1 2 0,-1-1 0,0 2 0,1-1 0,-1 2 0,0-1 0,0 2 0,0-1 0,-1 1 0,1 1 0,-1 0 0,0 0 0,19 14 0,-17-11 0,0-1 0,1 0 0,0-1 0,0-1 0,1 0 0,-1-1 0,1 0 0,0-1 0,0 0 0,0-2 0,1 1 0,26-2 0,114 12 0,2 0 0,639-13 0,-778 0 0,-1 0 0,0-2 0,17-4 0,41-6 0,440 10 0,-266 6 0,-193 0 0,0 2 0,63 14 0,-1 0 0,218 14 0,-259-21 0,-52-7 0,45 2 0,100-9 0,81 5 0,-205 3 0,48 12 0,-53-9 0,-1-1 0,44 1 0,387-7 0,-230-4 0,-192 0 0,-1-2 0,1-2 0,-1-2 0,0-2 0,56-20 0,-71 23 0,1 0 0,1 3 0,-1 0 0,0 3 0,1 0 0,35 6 0,26-3 0,300-2 0,-380-1 34,-1 0-1,1-2 0,21-5 0,32-5-1531,-48 12-5328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1T15:07:03.8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229 27 24575,'-229'0'0,"326"-22"0,184 17 37,-158 7-1439,-96-2-5424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A7616ED-0AA1-4DD0-BDAD-F55E7E9D57B1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1770C02-03A3-463A-85B3-7FD213CDD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883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922D7-E245-493E-93F6-DDBC95453D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09EE17-4DC5-4816-BBD7-7D82C26B79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95C52-F863-42ED-87F0-AAC9234ED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80F1B-FED8-41F5-8B21-2AE83D4ADD6A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DABDD-B9B2-4DFD-A900-91A67AD5D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7828E-3B61-4CD2-8E8F-F7BD2FCFC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98C76-E45D-4514-A952-8931B4F71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699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8ABD6-316A-42FA-B790-BC84996E4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FCAB2-4340-42AC-ABBF-BC128469FF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C62030-A6FC-4F19-9BA8-5A991120C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80F1B-FED8-41F5-8B21-2AE83D4ADD6A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210BF-F343-40A8-B10D-5A84DE401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39D5C-1FCE-4CAA-AC00-CE5D0BF51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98C76-E45D-4514-A952-8931B4F71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548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FE8411-8097-41F9-92A8-AF14BBFB3F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DA8587-68E4-45AF-998B-FC2EEB84BD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D5EC5A-F0FB-4E4D-B860-CA47F3202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80F1B-FED8-41F5-8B21-2AE83D4ADD6A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085F7-D2F2-44A9-A9D5-6414634E7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A8765-8912-408A-BAC9-AE553921B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98C76-E45D-4514-A952-8931B4F71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3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67A40-0D4F-45B4-B869-4289C1AE5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9090F-7591-49D1-B183-78E922C0F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5EDC4-8ADF-4DC1-8A55-3AB4C1E11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80F1B-FED8-41F5-8B21-2AE83D4ADD6A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4E689-1985-4E64-9731-3F7ABDD59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6842A-AA8A-40C7-9A75-E0A6DE3B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98C76-E45D-4514-A952-8931B4F71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148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296B5-3B01-4138-A081-4AB140AFA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021F01-2168-494E-B6F2-922658062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415D7-FA07-4DBA-8753-B85533589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80F1B-FED8-41F5-8B21-2AE83D4ADD6A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2735C3-AEC9-4D47-B9E8-AA2094F8C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B64301-FA81-4DFF-8B66-84C497C47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98C76-E45D-4514-A952-8931B4F71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830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5191F-856F-4DA0-BCD3-7AE17F0F3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C3C70-ECFD-476E-B7C7-9890A24A71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659AF6-1E5B-4A05-AF63-A18772B495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D8DC50-CE10-4BF8-A871-95DD60D16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80F1B-FED8-41F5-8B21-2AE83D4ADD6A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2CB5C-5586-456E-957C-0C5B1D8AA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021239-F9FC-4A84-BD42-A18872779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98C76-E45D-4514-A952-8931B4F71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608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85200-F258-43F5-B827-F1971193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5881DB-25FB-4B05-9A01-27D1ADFA1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60D0A9-2C46-459D-8645-D002DC4F40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EABC0D-33FC-43A3-B4F4-4110259926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504415-B904-4490-BD70-20005130AC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A33A0C-3E90-4D54-A3D2-BAA203C7C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80F1B-FED8-41F5-8B21-2AE83D4ADD6A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5F7B3C-F767-43A5-928D-8C50ED8B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63D74B-35B3-4B68-B5C1-A2797E755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98C76-E45D-4514-A952-8931B4F71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157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393E1-64A2-464F-B176-EAF934942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3066FC-53B9-40A3-A712-8A60B78BA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80F1B-FED8-41F5-8B21-2AE83D4ADD6A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B788F8-CA96-4A78-B0D2-81119E423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3FD11B-2493-486A-AA20-A1FA2A96F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98C76-E45D-4514-A952-8931B4F71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713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01DE27-1311-44F3-B255-6696B5313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80F1B-FED8-41F5-8B21-2AE83D4ADD6A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A28AD0-0136-4143-B234-0B8C7D27E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5F3D6D-26A8-4F92-91E8-EFA82A36A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98C76-E45D-4514-A952-8931B4F71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255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16C9D-84E2-4C65-9871-45DD46540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0D209-3BEE-4653-9A38-B7659B5D5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94E263-4647-4A0A-8507-4E766A4508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BBA170-275D-432E-A1F5-C46015183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80F1B-FED8-41F5-8B21-2AE83D4ADD6A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F493CD-76FE-4792-9FE9-54928D4C0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EFD7DA-8D24-4F4F-B9E7-666E38B35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98C76-E45D-4514-A952-8931B4F71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75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CE84C-E76F-4E20-9FA9-3A6C7B007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A87707-6628-4137-9D55-479CE31E1F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63E5A0-F160-4B74-A375-CA14524C5E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00A0FD-6FE5-4EB0-A1C7-6B01A5850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80F1B-FED8-41F5-8B21-2AE83D4ADD6A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F41B4-4CFA-4A73-B6C7-60E701EC5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7A499-7E78-4159-A581-211492B83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98C76-E45D-4514-A952-8931B4F71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348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D00421-E31F-4A65-9A48-D26762D82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9AFC50-DBD6-42FF-BF30-349D94CD3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8A4539-8368-4252-9F25-59EFEC7FD4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80F1B-FED8-41F5-8B21-2AE83D4ADD6A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98450-953B-457F-A250-C591F83DEB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AEDB2-9837-4ABE-9087-4BE6F6883A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98C76-E45D-4514-A952-8931B4F71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974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customXml" Target="../ink/ink6.xml"/><Relationship Id="rId18" Type="http://schemas.openxmlformats.org/officeDocument/2006/relationships/image" Target="../media/image10.png"/><Relationship Id="rId26" Type="http://schemas.openxmlformats.org/officeDocument/2006/relationships/image" Target="../media/image14.png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7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2" Type="http://schemas.openxmlformats.org/officeDocument/2006/relationships/image" Target="../media/image2.PN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customXml" Target="../ink/ink5.xml"/><Relationship Id="rId24" Type="http://schemas.openxmlformats.org/officeDocument/2006/relationships/image" Target="../media/image13.png"/><Relationship Id="rId32" Type="http://schemas.openxmlformats.org/officeDocument/2006/relationships/image" Target="../media/image16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5.png"/><Relationship Id="rId10" Type="http://schemas.openxmlformats.org/officeDocument/2006/relationships/image" Target="../media/image6.png"/><Relationship Id="rId19" Type="http://schemas.openxmlformats.org/officeDocument/2006/relationships/customXml" Target="../ink/ink9.xml"/><Relationship Id="rId31" Type="http://schemas.openxmlformats.org/officeDocument/2006/relationships/customXml" Target="../ink/ink16.xml"/><Relationship Id="rId4" Type="http://schemas.openxmlformats.org/officeDocument/2006/relationships/image" Target="../media/image3.png"/><Relationship Id="rId9" Type="http://schemas.openxmlformats.org/officeDocument/2006/relationships/customXml" Target="../ink/ink4.xml"/><Relationship Id="rId14" Type="http://schemas.openxmlformats.org/officeDocument/2006/relationships/image" Target="../media/image8.png"/><Relationship Id="rId22" Type="http://schemas.openxmlformats.org/officeDocument/2006/relationships/image" Target="../media/image12.png"/><Relationship Id="rId27" Type="http://schemas.openxmlformats.org/officeDocument/2006/relationships/customXml" Target="../ink/ink13.xml"/><Relationship Id="rId30" Type="http://schemas.openxmlformats.org/officeDocument/2006/relationships/customXml" Target="../ink/ink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515B03-2C92-48C3-AA73-2183FD8974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716" y="739978"/>
            <a:ext cx="5334930" cy="3004145"/>
          </a:xfrm>
        </p:spPr>
        <p:txBody>
          <a:bodyPr>
            <a:normAutofit/>
          </a:bodyPr>
          <a:lstStyle/>
          <a:p>
            <a:r>
              <a:rPr lang="en-US" sz="5600" dirty="0"/>
              <a:t>Redevelopment Commission</a:t>
            </a:r>
            <a:br>
              <a:rPr lang="en-US" sz="5600" dirty="0"/>
            </a:br>
            <a:endParaRPr lang="en-US" sz="5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F8DCBA-2761-44AD-A675-74656ECF52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4715" y="3836197"/>
            <a:ext cx="5334931" cy="2189214"/>
          </a:xfrm>
        </p:spPr>
        <p:txBody>
          <a:bodyPr>
            <a:normAutofit/>
          </a:bodyPr>
          <a:lstStyle/>
          <a:p>
            <a:r>
              <a:rPr lang="en-US" dirty="0"/>
              <a:t>March 1, 2022</a:t>
            </a:r>
          </a:p>
          <a:p>
            <a:r>
              <a:rPr lang="en-US" dirty="0"/>
              <a:t>Madison Plaza Development </a:t>
            </a:r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353BA6-34F6-4534-89DC-7F0C7FCC4B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22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8108D317-7CBD-4897-BD1F-959436D2A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C7D109CF-5054-4259-BF45-4A4DA8F75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5564" y="834888"/>
            <a:ext cx="4314645" cy="1268958"/>
          </a:xfrm>
        </p:spPr>
        <p:txBody>
          <a:bodyPr anchor="b">
            <a:normAutofit/>
          </a:bodyPr>
          <a:lstStyle/>
          <a:p>
            <a:r>
              <a:rPr lang="en-US" sz="3200"/>
              <a:t>Madison Plaza Development </a:t>
            </a:r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7F02844D-C4B0-4268-9618-D0BD0976A3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" r="-1" b="-1"/>
          <a:stretch/>
        </p:blipFill>
        <p:spPr>
          <a:xfrm>
            <a:off x="20" y="10"/>
            <a:ext cx="6717436" cy="6857990"/>
          </a:xfrm>
          <a:custGeom>
            <a:avLst/>
            <a:gdLst/>
            <a:ahLst/>
            <a:cxnLst/>
            <a:rect l="l" t="t" r="r" b="b"/>
            <a:pathLst>
              <a:path w="6717456" h="6858000">
                <a:moveTo>
                  <a:pt x="0" y="0"/>
                </a:moveTo>
                <a:lnTo>
                  <a:pt x="6149468" y="0"/>
                </a:lnTo>
                <a:lnTo>
                  <a:pt x="6202448" y="162605"/>
                </a:lnTo>
                <a:cubicBezTo>
                  <a:pt x="6535625" y="1263763"/>
                  <a:pt x="6717456" y="2453207"/>
                  <a:pt x="6717456" y="3694043"/>
                </a:cubicBezTo>
                <a:cubicBezTo>
                  <a:pt x="6717456" y="4757617"/>
                  <a:pt x="6583866" y="5783433"/>
                  <a:pt x="6335883" y="6748259"/>
                </a:cubicBezTo>
                <a:lnTo>
                  <a:pt x="6305198" y="6858000"/>
                </a:lnTo>
                <a:lnTo>
                  <a:pt x="0" y="6858000"/>
                </a:lnTo>
                <a:close/>
              </a:path>
            </a:pathLst>
          </a:custGeom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D6297641-8B9F-4767-9606-8A1131322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89864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8F3CA65-EA00-46B4-9616-39E6853F7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6172" y="2240371"/>
            <a:ext cx="42062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Content Placeholder 8">
            <a:extLst>
              <a:ext uri="{FF2B5EF4-FFF2-40B4-BE49-F238E27FC236}">
                <a16:creationId xmlns:a16="http://schemas.microsoft.com/office/drawing/2014/main" id="{3F0C9623-635F-4D97-85DF-1DD7068B5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5563" y="2557587"/>
            <a:ext cx="4314645" cy="3717317"/>
          </a:xfrm>
        </p:spPr>
        <p:txBody>
          <a:bodyPr anchor="t">
            <a:normAutofit/>
          </a:bodyPr>
          <a:lstStyle/>
          <a:p>
            <a:r>
              <a:rPr lang="en-US" sz="1800"/>
              <a:t>Blue: City Purchase</a:t>
            </a:r>
          </a:p>
          <a:p>
            <a:r>
              <a:rPr lang="en-US" sz="1800"/>
              <a:t>Yellow: Sell to Winterwood</a:t>
            </a:r>
          </a:p>
          <a:p>
            <a:r>
              <a:rPr lang="en-US" sz="1800"/>
              <a:t>Purple: Retail – CRM</a:t>
            </a:r>
          </a:p>
          <a:p>
            <a:r>
              <a:rPr lang="en-US" sz="1800"/>
              <a:t>Red: Plaza District Enhancements</a:t>
            </a:r>
          </a:p>
          <a:p>
            <a:r>
              <a:rPr lang="en-US" sz="1800"/>
              <a:t>Dark Blue: traffic Light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26248FD-6BC1-45F9-A6E2-DE8FFD8FC7BE}"/>
                  </a:ext>
                </a:extLst>
              </p14:cNvPr>
              <p14:cNvContentPartPr/>
              <p14:nvPr/>
            </p14:nvContentPartPr>
            <p14:xfrm>
              <a:off x="581240" y="775007"/>
              <a:ext cx="2271600" cy="123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26248FD-6BC1-45F9-A6E2-DE8FFD8FC7B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3600" y="757367"/>
                <a:ext cx="230724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ECB469A-6F33-4A80-8C50-DDEFC4ADD681}"/>
                  </a:ext>
                </a:extLst>
              </p14:cNvPr>
              <p14:cNvContentPartPr/>
              <p14:nvPr/>
            </p14:nvContentPartPr>
            <p14:xfrm>
              <a:off x="487280" y="775367"/>
              <a:ext cx="1092960" cy="3701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ECB469A-6F33-4A80-8C50-DDEFC4ADD68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9640" y="757727"/>
                <a:ext cx="1128600" cy="37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2F966C8-1C8F-472E-BA95-2340A1770CD7}"/>
                  </a:ext>
                </a:extLst>
              </p14:cNvPr>
              <p14:cNvContentPartPr/>
              <p14:nvPr/>
            </p14:nvContentPartPr>
            <p14:xfrm>
              <a:off x="1421120" y="873647"/>
              <a:ext cx="1516320" cy="40874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2F966C8-1C8F-472E-BA95-2340A1770CD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03480" y="855647"/>
                <a:ext cx="1551960" cy="412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578E4D9-E1D6-4B0D-916D-720C9D222FA0}"/>
                  </a:ext>
                </a:extLst>
              </p14:cNvPr>
              <p14:cNvContentPartPr/>
              <p14:nvPr/>
            </p14:nvContentPartPr>
            <p14:xfrm>
              <a:off x="2842040" y="156167"/>
              <a:ext cx="2571120" cy="40845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578E4D9-E1D6-4B0D-916D-720C9D222FA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824400" y="138167"/>
                <a:ext cx="2606760" cy="412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66385BB-AF24-4E12-B11E-3541CB0B59E2}"/>
                  </a:ext>
                </a:extLst>
              </p14:cNvPr>
              <p14:cNvContentPartPr/>
              <p14:nvPr/>
            </p14:nvContentPartPr>
            <p14:xfrm>
              <a:off x="2992160" y="298727"/>
              <a:ext cx="2058840" cy="5058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66385BB-AF24-4E12-B11E-3541CB0B59E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74520" y="280727"/>
                <a:ext cx="2094480" cy="54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279F252-E854-42EE-8D13-3DB9CC893273}"/>
                  </a:ext>
                </a:extLst>
              </p14:cNvPr>
              <p14:cNvContentPartPr/>
              <p14:nvPr/>
            </p14:nvContentPartPr>
            <p14:xfrm>
              <a:off x="2871560" y="747647"/>
              <a:ext cx="160200" cy="33019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279F252-E854-42EE-8D13-3DB9CC89327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53920" y="729647"/>
                <a:ext cx="195840" cy="333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059FF20-79CC-4AD2-B846-D2AD053B97C4}"/>
                  </a:ext>
                </a:extLst>
              </p14:cNvPr>
              <p14:cNvContentPartPr/>
              <p14:nvPr/>
            </p14:nvContentPartPr>
            <p14:xfrm>
              <a:off x="5051720" y="322847"/>
              <a:ext cx="196200" cy="37378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059FF20-79CC-4AD2-B846-D2AD053B97C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034080" y="305207"/>
                <a:ext cx="231840" cy="37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4573067-0A58-4DF4-B752-E973CFCC85FD}"/>
                  </a:ext>
                </a:extLst>
              </p14:cNvPr>
              <p14:cNvContentPartPr/>
              <p14:nvPr/>
            </p14:nvContentPartPr>
            <p14:xfrm>
              <a:off x="2936720" y="4016087"/>
              <a:ext cx="2289600" cy="950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4573067-0A58-4DF4-B752-E973CFCC85F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919080" y="3998087"/>
                <a:ext cx="232524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A542019-B4D0-4EC2-9FB5-A714CDA03E57}"/>
                  </a:ext>
                </a:extLst>
              </p14:cNvPr>
              <p14:cNvContentPartPr/>
              <p14:nvPr/>
            </p14:nvContentPartPr>
            <p14:xfrm>
              <a:off x="287120" y="6603047"/>
              <a:ext cx="190080" cy="100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A542019-B4D0-4EC2-9FB5-A714CDA03E5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69120" y="6585047"/>
                <a:ext cx="2257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C696BCD-90AC-4F4D-871E-1A09D604339E}"/>
                  </a:ext>
                </a:extLst>
              </p14:cNvPr>
              <p14:cNvContentPartPr/>
              <p14:nvPr/>
            </p14:nvContentPartPr>
            <p14:xfrm>
              <a:off x="35840" y="-56593"/>
              <a:ext cx="897480" cy="9986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C696BCD-90AC-4F4D-871E-1A09D604339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7840" y="-74233"/>
                <a:ext cx="933120" cy="103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D2C71D26-0BAB-43DD-8375-5DE23C26891B}"/>
              </a:ext>
            </a:extLst>
          </p:cNvPr>
          <p:cNvGrpSpPr/>
          <p:nvPr/>
        </p:nvGrpSpPr>
        <p:grpSpPr>
          <a:xfrm>
            <a:off x="323480" y="1015487"/>
            <a:ext cx="97200" cy="5542200"/>
            <a:chOff x="323480" y="1015487"/>
            <a:chExt cx="97200" cy="554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22B1AEB-876F-4A7F-9734-E73C72FCF95A}"/>
                    </a:ext>
                  </a:extLst>
                </p14:cNvPr>
                <p14:cNvContentPartPr/>
                <p14:nvPr/>
              </p14:nvContentPartPr>
              <p14:xfrm>
                <a:off x="323480" y="1015487"/>
                <a:ext cx="97200" cy="55375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22B1AEB-876F-4A7F-9734-E73C72FCF95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05480" y="997847"/>
                  <a:ext cx="132840" cy="55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7398554-FF23-4C36-B2B2-29C2F383A169}"/>
                    </a:ext>
                  </a:extLst>
                </p14:cNvPr>
                <p14:cNvContentPartPr/>
                <p14:nvPr/>
              </p14:nvContentPartPr>
              <p14:xfrm>
                <a:off x="341480" y="6548327"/>
                <a:ext cx="1800" cy="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7398554-FF23-4C36-B2B2-29C2F383A16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23480" y="6530327"/>
                  <a:ext cx="374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A65BC16-D6D1-4735-AA13-B7A460821755}"/>
                    </a:ext>
                  </a:extLst>
                </p14:cNvPr>
                <p14:cNvContentPartPr/>
                <p14:nvPr/>
              </p14:nvContentPartPr>
              <p14:xfrm>
                <a:off x="341480" y="6557327"/>
                <a:ext cx="360" cy="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A65BC16-D6D1-4735-AA13-B7A46082175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23480" y="6539687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6C3016A-97EB-481E-A7E1-72F5E6453EAD}"/>
                    </a:ext>
                  </a:extLst>
                </p14:cNvPr>
                <p14:cNvContentPartPr/>
                <p14:nvPr/>
              </p14:nvContentPartPr>
              <p14:xfrm>
                <a:off x="341480" y="6557327"/>
                <a:ext cx="360" cy="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6C3016A-97EB-481E-A7E1-72F5E6453EA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23480" y="6539687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843D491-3312-4465-BF05-7896F43E1057}"/>
                  </a:ext>
                </a:extLst>
              </p14:cNvPr>
              <p14:cNvContentPartPr/>
              <p14:nvPr/>
            </p14:nvContentPartPr>
            <p14:xfrm>
              <a:off x="341480" y="6594407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843D491-3312-4465-BF05-7896F43E105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23480" y="6576767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AB0B511-52A9-46D1-A8EA-C4968066073B}"/>
                  </a:ext>
                </a:extLst>
              </p14:cNvPr>
              <p14:cNvContentPartPr/>
              <p14:nvPr/>
            </p14:nvContentPartPr>
            <p14:xfrm>
              <a:off x="119360" y="3149567"/>
              <a:ext cx="519840" cy="6202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AB0B511-52A9-46D1-A8EA-C4968066073B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01360" y="3131567"/>
                <a:ext cx="555480" cy="65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355203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F9303-2969-420D-A0FD-EF153E44A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4DA1868-32F6-4D62-800E-5F0ED097A348}"/>
                  </a:ext>
                </a:extLst>
              </p14:cNvPr>
              <p14:cNvContentPartPr/>
              <p14:nvPr/>
            </p14:nvContentPartPr>
            <p14:xfrm>
              <a:off x="5670560" y="3694135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4DA1868-32F6-4D62-800E-5F0ED097A34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52920" y="3676495"/>
                <a:ext cx="36000" cy="3600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9A3B5A41-EC1A-45F6-AA05-D5889D1460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-194171"/>
            <a:ext cx="10769600" cy="7246342"/>
          </a:xfrm>
        </p:spPr>
      </p:pic>
    </p:spTree>
    <p:extLst>
      <p:ext uri="{BB962C8B-B14F-4D97-AF65-F5344CB8AC3E}">
        <p14:creationId xmlns:p14="http://schemas.microsoft.com/office/powerpoint/2010/main" val="2298100884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6EB4730-4A3B-4283-B929-8D83FF302F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848" b="1289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9779B60-1661-4D35-92CF-1587B5FC9F70}"/>
                  </a:ext>
                </a:extLst>
              </p14:cNvPr>
              <p14:cNvContentPartPr/>
              <p14:nvPr/>
            </p14:nvContentPartPr>
            <p14:xfrm>
              <a:off x="5153600" y="3278447"/>
              <a:ext cx="180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9779B60-1661-4D35-92CF-1587B5FC9F7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35600" y="3260807"/>
                <a:ext cx="3744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219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15CC82F-3540-4FEC-BCEC-CC859CED54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986" b="176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29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5A976A-8DE3-4B67-B94B-2044FDD1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AAA1B9-2DDB-49C9-A037-A523D2F13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B7F7B7-0030-4DD7-927C-59C63EEDC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57200"/>
            <a:ext cx="10579608" cy="118872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tx2"/>
                </a:solidFill>
              </a:rPr>
              <a:t>Plaza District Incentives and Enhancements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41F8D5-EBCE-4FB9-91A9-3425971C1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262397" y="134260"/>
            <a:ext cx="3142400" cy="2716805"/>
            <a:chOff x="-305" y="-4155"/>
            <a:chExt cx="2514948" cy="217433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5E80E2-35F9-41F3-A2B8-A2F17D956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88BDEEE-0C30-49F3-8D05-B062EF890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21E0C27-19E6-45DC-B154-493480207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3A55340-18E0-4A23-B406-BD1221643D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8701F99-7E4C-4B92-A4B5-307CDFB7A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5047906"/>
            <a:ext cx="2412221" cy="1810094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41E616B-C319-43C1-9A9C-A2074B2E8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C86BD2B-CA73-48DF-9CC8-0152EA6B1B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9C1AA9D-3FCF-4B84-94D1-51F0E1517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D7CE92F-1DE7-4252-A62C-77ACF8C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D5D0A2A-1710-4B18-85EB-E6191334E8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5058409"/>
              </p:ext>
            </p:extLst>
          </p:nvPr>
        </p:nvGraphicFramePr>
        <p:xfrm>
          <a:off x="499188" y="1522711"/>
          <a:ext cx="11193623" cy="4914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685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2DFB8F-80B0-473F-AE46-5D924295D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/>
              <a:t>Economic Development  Agreement </a:t>
            </a:r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Content Placeholder 3">
            <a:extLst>
              <a:ext uri="{FF2B5EF4-FFF2-40B4-BE49-F238E27FC236}">
                <a16:creationId xmlns:a16="http://schemas.microsoft.com/office/drawing/2014/main" id="{E935A28D-3BBF-4998-8E70-B7F340E3B9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7767906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647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5CFF2D1-00D3-4071-A88B-F93DD1E4F8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5812" r="9091" b="1758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4" name="Rectangle 15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8C05FA-6925-4D4D-9205-28D686B91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/>
              <a:t>Development Schedule  </a:t>
            </a:r>
          </a:p>
        </p:txBody>
      </p:sp>
      <p:graphicFrame>
        <p:nvGraphicFramePr>
          <p:cNvPr id="25" name="Content Placeholder 2">
            <a:extLst>
              <a:ext uri="{FF2B5EF4-FFF2-40B4-BE49-F238E27FC236}">
                <a16:creationId xmlns:a16="http://schemas.microsoft.com/office/drawing/2014/main" id="{16666C0E-BE68-483C-8D47-F94553B514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070943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71463973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345A976A-8DE3-4B67-B94B-2044FDD1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EAAA1B9-2DDB-49C9-A037-A523D2F13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FB39E8-157F-4DCF-98E8-E54E66EFD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57200"/>
            <a:ext cx="10579608" cy="1188720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tx2"/>
                </a:solidFill>
              </a:rPr>
              <a:t>Investment 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B441F8D5-EBCE-4FB9-91A9-3425971C1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262397" y="134260"/>
            <a:ext cx="3142400" cy="2716805"/>
            <a:chOff x="-305" y="-4155"/>
            <a:chExt cx="2514948" cy="2174333"/>
          </a:xfrm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9A5E80E2-35F9-41F3-A2B8-A2F17D956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88BDEEE-0C30-49F3-8D05-B062EF890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21E0C27-19E6-45DC-B154-493480207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A3A55340-18E0-4A23-B406-BD1221643D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8701F99-7E4C-4B92-A4B5-307CDFB7A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5047906"/>
            <a:ext cx="2412221" cy="1810094"/>
            <a:chOff x="-305" y="-1"/>
            <a:chExt cx="3832880" cy="2876136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41E616B-C319-43C1-9A9C-A2074B2E8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C86BD2B-CA73-48DF-9CC8-0152EA6B1B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9C1AA9D-3FCF-4B84-94D1-51F0E1517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1D7CE92F-1DE7-4252-A62C-77ACF8C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35FCD33-9169-44DB-A134-9DD8E00F4A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2009594"/>
              </p:ext>
            </p:extLst>
          </p:nvPr>
        </p:nvGraphicFramePr>
        <p:xfrm>
          <a:off x="1036320" y="2543633"/>
          <a:ext cx="10119360" cy="3566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443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</TotalTime>
  <Words>234</Words>
  <Application>Microsoft Office PowerPoint</Application>
  <PresentationFormat>Widescreen</PresentationFormat>
  <Paragraphs>56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Redevelopment Commission </vt:lpstr>
      <vt:lpstr>Madison Plaza Development </vt:lpstr>
      <vt:lpstr>PowerPoint Presentation</vt:lpstr>
      <vt:lpstr>PowerPoint Presentation</vt:lpstr>
      <vt:lpstr>PowerPoint Presentation</vt:lpstr>
      <vt:lpstr>Plaza District Incentives and Enhancements </vt:lpstr>
      <vt:lpstr>Economic Development  Agreement </vt:lpstr>
      <vt:lpstr>Development Schedule  </vt:lpstr>
      <vt:lpstr>Investment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Executive Session </dc:title>
  <dc:creator>Alyssa Foltz</dc:creator>
  <cp:lastModifiedBy>Additional</cp:lastModifiedBy>
  <cp:revision>31</cp:revision>
  <cp:lastPrinted>2022-03-01T15:39:28Z</cp:lastPrinted>
  <dcterms:created xsi:type="dcterms:W3CDTF">2022-01-31T20:22:21Z</dcterms:created>
  <dcterms:modified xsi:type="dcterms:W3CDTF">2022-03-01T17:19:17Z</dcterms:modified>
</cp:coreProperties>
</file>